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webextensions/webextension1.xml" ContentType="application/vnd.ms-office.webextensio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45" r:id="rId2"/>
    <p:sldId id="256" r:id="rId3"/>
    <p:sldId id="257" r:id="rId4"/>
    <p:sldId id="258" r:id="rId5"/>
    <p:sldId id="320" r:id="rId6"/>
    <p:sldId id="261" r:id="rId7"/>
    <p:sldId id="262" r:id="rId8"/>
    <p:sldId id="263" r:id="rId9"/>
    <p:sldId id="296" r:id="rId10"/>
    <p:sldId id="281" r:id="rId11"/>
    <p:sldId id="280" r:id="rId12"/>
    <p:sldId id="282" r:id="rId13"/>
    <p:sldId id="285" r:id="rId14"/>
    <p:sldId id="264" r:id="rId15"/>
    <p:sldId id="278" r:id="rId16"/>
    <p:sldId id="279" r:id="rId17"/>
    <p:sldId id="331" r:id="rId18"/>
    <p:sldId id="319" r:id="rId19"/>
    <p:sldId id="265" r:id="rId20"/>
    <p:sldId id="289" r:id="rId21"/>
    <p:sldId id="266" r:id="rId22"/>
    <p:sldId id="268" r:id="rId23"/>
    <p:sldId id="267" r:id="rId24"/>
    <p:sldId id="286" r:id="rId25"/>
    <p:sldId id="332" r:id="rId26"/>
    <p:sldId id="287" r:id="rId27"/>
    <p:sldId id="333" r:id="rId28"/>
    <p:sldId id="334" r:id="rId29"/>
    <p:sldId id="276" r:id="rId30"/>
    <p:sldId id="344" r:id="rId31"/>
    <p:sldId id="275" r:id="rId32"/>
    <p:sldId id="335" r:id="rId33"/>
    <p:sldId id="336" r:id="rId34"/>
    <p:sldId id="337" r:id="rId35"/>
    <p:sldId id="341" r:id="rId36"/>
    <p:sldId id="343" r:id="rId37"/>
    <p:sldId id="338" r:id="rId38"/>
    <p:sldId id="342" r:id="rId39"/>
    <p:sldId id="339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19A15-107F-4305-9D67-0CBAA30353F2}" v="1" dt="2022-07-22T08:54:59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80576" autoAdjust="0"/>
  </p:normalViewPr>
  <p:slideViewPr>
    <p:cSldViewPr snapToGrid="0">
      <p:cViewPr varScale="1">
        <p:scale>
          <a:sx n="82" d="100"/>
          <a:sy n="82" d="100"/>
        </p:scale>
        <p:origin x="16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bayes" userId="014e294a-a381-4b2d-bf22-8e870b50b1c8" providerId="ADAL" clId="{9B819A15-107F-4305-9D67-0CBAA30353F2}"/>
    <pc:docChg chg="undo custSel addSld delSld modSld sldOrd">
      <pc:chgData name="sue bayes" userId="014e294a-a381-4b2d-bf22-8e870b50b1c8" providerId="ADAL" clId="{9B819A15-107F-4305-9D67-0CBAA30353F2}" dt="2022-05-18T15:49:39.764" v="287"/>
      <pc:docMkLst>
        <pc:docMk/>
      </pc:docMkLst>
      <pc:sldChg chg="del">
        <pc:chgData name="sue bayes" userId="014e294a-a381-4b2d-bf22-8e870b50b1c8" providerId="ADAL" clId="{9B819A15-107F-4305-9D67-0CBAA30353F2}" dt="2022-05-18T14:48:29.771" v="0" actId="2696"/>
        <pc:sldMkLst>
          <pc:docMk/>
          <pc:sldMk cId="2373969188" sldId="259"/>
        </pc:sldMkLst>
      </pc:sldChg>
      <pc:sldChg chg="modSp mod">
        <pc:chgData name="sue bayes" userId="014e294a-a381-4b2d-bf22-8e870b50b1c8" providerId="ADAL" clId="{9B819A15-107F-4305-9D67-0CBAA30353F2}" dt="2022-05-18T15:38:24.464" v="158" actId="14100"/>
        <pc:sldMkLst>
          <pc:docMk/>
          <pc:sldMk cId="903208938" sldId="262"/>
        </pc:sldMkLst>
        <pc:spChg chg="mod">
          <ac:chgData name="sue bayes" userId="014e294a-a381-4b2d-bf22-8e870b50b1c8" providerId="ADAL" clId="{9B819A15-107F-4305-9D67-0CBAA30353F2}" dt="2022-05-18T15:38:24.464" v="158" actId="14100"/>
          <ac:spMkLst>
            <pc:docMk/>
            <pc:sldMk cId="903208938" sldId="262"/>
            <ac:spMk id="4" creationId="{64C18AE6-1D7D-491B-AE5A-E7BD6E3BD6C2}"/>
          </ac:spMkLst>
        </pc:spChg>
      </pc:sldChg>
      <pc:sldChg chg="modSp mod">
        <pc:chgData name="sue bayes" userId="014e294a-a381-4b2d-bf22-8e870b50b1c8" providerId="ADAL" clId="{9B819A15-107F-4305-9D67-0CBAA30353F2}" dt="2022-05-18T15:38:42.278" v="174" actId="20577"/>
        <pc:sldMkLst>
          <pc:docMk/>
          <pc:sldMk cId="3652714119" sldId="263"/>
        </pc:sldMkLst>
        <pc:spChg chg="mod">
          <ac:chgData name="sue bayes" userId="014e294a-a381-4b2d-bf22-8e870b50b1c8" providerId="ADAL" clId="{9B819A15-107F-4305-9D67-0CBAA30353F2}" dt="2022-05-18T15:38:42.278" v="174" actId="20577"/>
          <ac:spMkLst>
            <pc:docMk/>
            <pc:sldMk cId="3652714119" sldId="263"/>
            <ac:spMk id="2" creationId="{D80F11FD-F94F-415D-A985-A0E0D2B0F1A4}"/>
          </ac:spMkLst>
        </pc:spChg>
      </pc:sldChg>
      <pc:sldChg chg="ord">
        <pc:chgData name="sue bayes" userId="014e294a-a381-4b2d-bf22-8e870b50b1c8" providerId="ADAL" clId="{9B819A15-107F-4305-9D67-0CBAA30353F2}" dt="2022-05-18T15:48:09.486" v="278"/>
        <pc:sldMkLst>
          <pc:docMk/>
          <pc:sldMk cId="2010589859" sldId="266"/>
        </pc:sldMkLst>
      </pc:sldChg>
      <pc:sldChg chg="ord">
        <pc:chgData name="sue bayes" userId="014e294a-a381-4b2d-bf22-8e870b50b1c8" providerId="ADAL" clId="{9B819A15-107F-4305-9D67-0CBAA30353F2}" dt="2022-05-18T15:48:21.148" v="283"/>
        <pc:sldMkLst>
          <pc:docMk/>
          <pc:sldMk cId="350566733" sldId="267"/>
        </pc:sldMkLst>
      </pc:sldChg>
      <pc:sldChg chg="ord">
        <pc:chgData name="sue bayes" userId="014e294a-a381-4b2d-bf22-8e870b50b1c8" providerId="ADAL" clId="{9B819A15-107F-4305-9D67-0CBAA30353F2}" dt="2022-05-18T15:48:12.331" v="280"/>
        <pc:sldMkLst>
          <pc:docMk/>
          <pc:sldMk cId="963922875" sldId="268"/>
        </pc:sldMkLst>
      </pc:sldChg>
      <pc:sldChg chg="ord">
        <pc:chgData name="sue bayes" userId="014e294a-a381-4b2d-bf22-8e870b50b1c8" providerId="ADAL" clId="{9B819A15-107F-4305-9D67-0CBAA30353F2}" dt="2022-05-18T15:49:32.756" v="285"/>
        <pc:sldMkLst>
          <pc:docMk/>
          <pc:sldMk cId="4284708704" sldId="272"/>
        </pc:sldMkLst>
      </pc:sldChg>
      <pc:sldChg chg="ord">
        <pc:chgData name="sue bayes" userId="014e294a-a381-4b2d-bf22-8e870b50b1c8" providerId="ADAL" clId="{9B819A15-107F-4305-9D67-0CBAA30353F2}" dt="2022-05-18T15:49:39.764" v="287"/>
        <pc:sldMkLst>
          <pc:docMk/>
          <pc:sldMk cId="3891119626" sldId="273"/>
        </pc:sldMkLst>
      </pc:sldChg>
      <pc:sldChg chg="add del">
        <pc:chgData name="sue bayes" userId="014e294a-a381-4b2d-bf22-8e870b50b1c8" providerId="ADAL" clId="{9B819A15-107F-4305-9D67-0CBAA30353F2}" dt="2022-05-18T14:49:05.088" v="4" actId="47"/>
        <pc:sldMkLst>
          <pc:docMk/>
          <pc:sldMk cId="1505951026" sldId="288"/>
        </pc:sldMkLst>
      </pc:sldChg>
      <pc:sldChg chg="del">
        <pc:chgData name="sue bayes" userId="014e294a-a381-4b2d-bf22-8e870b50b1c8" providerId="ADAL" clId="{9B819A15-107F-4305-9D67-0CBAA30353F2}" dt="2022-05-18T15:33:47.639" v="7" actId="47"/>
        <pc:sldMkLst>
          <pc:docMk/>
          <pc:sldMk cId="3955757717" sldId="307"/>
        </pc:sldMkLst>
      </pc:sldChg>
      <pc:sldChg chg="del">
        <pc:chgData name="sue bayes" userId="014e294a-a381-4b2d-bf22-8e870b50b1c8" providerId="ADAL" clId="{9B819A15-107F-4305-9D67-0CBAA30353F2}" dt="2022-05-18T15:47:29.740" v="276" actId="47"/>
        <pc:sldMkLst>
          <pc:docMk/>
          <pc:sldMk cId="1565465341" sldId="308"/>
        </pc:sldMkLst>
      </pc:sldChg>
      <pc:sldChg chg="del">
        <pc:chgData name="sue bayes" userId="014e294a-a381-4b2d-bf22-8e870b50b1c8" providerId="ADAL" clId="{9B819A15-107F-4305-9D67-0CBAA30353F2}" dt="2022-05-18T15:37:52.234" v="148" actId="47"/>
        <pc:sldMkLst>
          <pc:docMk/>
          <pc:sldMk cId="2754439568" sldId="311"/>
        </pc:sldMkLst>
      </pc:sldChg>
      <pc:sldChg chg="del">
        <pc:chgData name="sue bayes" userId="014e294a-a381-4b2d-bf22-8e870b50b1c8" providerId="ADAL" clId="{9B819A15-107F-4305-9D67-0CBAA30353F2}" dt="2022-05-18T14:48:36.053" v="1" actId="2696"/>
        <pc:sldMkLst>
          <pc:docMk/>
          <pc:sldMk cId="1616629519" sldId="323"/>
        </pc:sldMkLst>
      </pc:sldChg>
      <pc:sldChg chg="del">
        <pc:chgData name="sue bayes" userId="014e294a-a381-4b2d-bf22-8e870b50b1c8" providerId="ADAL" clId="{9B819A15-107F-4305-9D67-0CBAA30353F2}" dt="2022-05-18T14:49:33.685" v="6" actId="47"/>
        <pc:sldMkLst>
          <pc:docMk/>
          <pc:sldMk cId="13710408" sldId="328"/>
        </pc:sldMkLst>
      </pc:sldChg>
      <pc:sldChg chg="del">
        <pc:chgData name="sue bayes" userId="014e294a-a381-4b2d-bf22-8e870b50b1c8" providerId="ADAL" clId="{9B819A15-107F-4305-9D67-0CBAA30353F2}" dt="2022-05-18T15:48:16.464" v="281" actId="47"/>
        <pc:sldMkLst>
          <pc:docMk/>
          <pc:sldMk cId="3865538208" sldId="329"/>
        </pc:sldMkLst>
      </pc:sldChg>
      <pc:sldChg chg="del">
        <pc:chgData name="sue bayes" userId="014e294a-a381-4b2d-bf22-8e870b50b1c8" providerId="ADAL" clId="{9B819A15-107F-4305-9D67-0CBAA30353F2}" dt="2022-05-18T14:49:21.762" v="5" actId="47"/>
        <pc:sldMkLst>
          <pc:docMk/>
          <pc:sldMk cId="78001271" sldId="330"/>
        </pc:sldMkLst>
      </pc:sldChg>
      <pc:sldChg chg="modSp new mod ord">
        <pc:chgData name="sue bayes" userId="014e294a-a381-4b2d-bf22-8e870b50b1c8" providerId="ADAL" clId="{9B819A15-107F-4305-9D67-0CBAA30353F2}" dt="2022-05-18T15:46:09.161" v="275" actId="14100"/>
        <pc:sldMkLst>
          <pc:docMk/>
          <pc:sldMk cId="456449059" sldId="330"/>
        </pc:sldMkLst>
        <pc:spChg chg="mod">
          <ac:chgData name="sue bayes" userId="014e294a-a381-4b2d-bf22-8e870b50b1c8" providerId="ADAL" clId="{9B819A15-107F-4305-9D67-0CBAA30353F2}" dt="2022-05-18T15:35:33.934" v="26" actId="20577"/>
          <ac:spMkLst>
            <pc:docMk/>
            <pc:sldMk cId="456449059" sldId="330"/>
            <ac:spMk id="2" creationId="{91E3B392-4EDE-A321-FFEA-A93239A6B481}"/>
          </ac:spMkLst>
        </pc:spChg>
        <pc:spChg chg="mod">
          <ac:chgData name="sue bayes" userId="014e294a-a381-4b2d-bf22-8e870b50b1c8" providerId="ADAL" clId="{9B819A15-107F-4305-9D67-0CBAA30353F2}" dt="2022-05-18T15:46:09.161" v="275" actId="14100"/>
          <ac:spMkLst>
            <pc:docMk/>
            <pc:sldMk cId="456449059" sldId="330"/>
            <ac:spMk id="3" creationId="{FDDC1215-CF8F-BC68-14C9-D19C742E26F7}"/>
          </ac:spMkLst>
        </pc:spChg>
      </pc:sldChg>
    </pc:docChg>
  </pc:docChgLst>
  <pc:docChgLst>
    <pc:chgData name="Sue Bayes" userId="f971fdec-e5ed-4b37-9f61-4ebbd38fcb82" providerId="ADAL" clId="{9B819A15-107F-4305-9D67-0CBAA30353F2}"/>
    <pc:docChg chg="custSel addSld modSld sldOrd">
      <pc:chgData name="Sue Bayes" userId="f971fdec-e5ed-4b37-9f61-4ebbd38fcb82" providerId="ADAL" clId="{9B819A15-107F-4305-9D67-0CBAA30353F2}" dt="2022-10-07T14:41:42.883" v="418" actId="729"/>
      <pc:docMkLst>
        <pc:docMk/>
      </pc:docMkLst>
      <pc:sldChg chg="mod ord modShow">
        <pc:chgData name="Sue Bayes" userId="f971fdec-e5ed-4b37-9f61-4ebbd38fcb82" providerId="ADAL" clId="{9B819A15-107F-4305-9D67-0CBAA30353F2}" dt="2022-10-07T14:41:42.883" v="418" actId="729"/>
        <pc:sldMkLst>
          <pc:docMk/>
          <pc:sldMk cId="150134375" sldId="256"/>
        </pc:sldMkLst>
      </pc:sldChg>
      <pc:sldChg chg="modSp mod">
        <pc:chgData name="Sue Bayes" userId="f971fdec-e5ed-4b37-9f61-4ebbd38fcb82" providerId="ADAL" clId="{9B819A15-107F-4305-9D67-0CBAA30353F2}" dt="2022-07-22T09:07:01.771" v="416"/>
        <pc:sldMkLst>
          <pc:docMk/>
          <pc:sldMk cId="2014081888" sldId="257"/>
        </pc:sldMkLst>
        <pc:spChg chg="mod">
          <ac:chgData name="Sue Bayes" userId="f971fdec-e5ed-4b37-9f61-4ebbd38fcb82" providerId="ADAL" clId="{9B819A15-107F-4305-9D67-0CBAA30353F2}" dt="2022-07-22T09:07:01.771" v="416"/>
          <ac:spMkLst>
            <pc:docMk/>
            <pc:sldMk cId="2014081888" sldId="257"/>
            <ac:spMk id="3" creationId="{50AD3554-9D98-4B11-BD7A-DAC09BFD3DF2}"/>
          </ac:spMkLst>
        </pc:spChg>
      </pc:sldChg>
      <pc:sldChg chg="modNotesTx">
        <pc:chgData name="Sue Bayes" userId="f971fdec-e5ed-4b37-9f61-4ebbd38fcb82" providerId="ADAL" clId="{9B819A15-107F-4305-9D67-0CBAA30353F2}" dt="2022-06-15T16:22:14.194" v="375"/>
        <pc:sldMkLst>
          <pc:docMk/>
          <pc:sldMk cId="55342387" sldId="258"/>
        </pc:sldMkLst>
      </pc:sldChg>
      <pc:sldChg chg="mod modShow">
        <pc:chgData name="Sue Bayes" userId="f971fdec-e5ed-4b37-9f61-4ebbd38fcb82" providerId="ADAL" clId="{9B819A15-107F-4305-9D67-0CBAA30353F2}" dt="2022-10-07T10:18:49.695" v="417" actId="729"/>
        <pc:sldMkLst>
          <pc:docMk/>
          <pc:sldMk cId="511160226" sldId="282"/>
        </pc:sldMkLst>
      </pc:sldChg>
      <pc:sldChg chg="ord">
        <pc:chgData name="Sue Bayes" userId="f971fdec-e5ed-4b37-9f61-4ebbd38fcb82" providerId="ADAL" clId="{9B819A15-107F-4305-9D67-0CBAA30353F2}" dt="2022-05-31T11:28:49.051" v="371"/>
        <pc:sldMkLst>
          <pc:docMk/>
          <pc:sldMk cId="4022006200" sldId="333"/>
        </pc:sldMkLst>
      </pc:sldChg>
      <pc:sldChg chg="ord">
        <pc:chgData name="Sue Bayes" userId="f971fdec-e5ed-4b37-9f61-4ebbd38fcb82" providerId="ADAL" clId="{9B819A15-107F-4305-9D67-0CBAA30353F2}" dt="2022-05-31T11:29:47.269" v="373"/>
        <pc:sldMkLst>
          <pc:docMk/>
          <pc:sldMk cId="1801612482" sldId="335"/>
        </pc:sldMkLst>
      </pc:sldChg>
      <pc:sldChg chg="addSp new">
        <pc:chgData name="Sue Bayes" userId="f971fdec-e5ed-4b37-9f61-4ebbd38fcb82" providerId="ADAL" clId="{9B819A15-107F-4305-9D67-0CBAA30353F2}" dt="2022-07-22T08:54:59.766" v="379"/>
        <pc:sldMkLst>
          <pc:docMk/>
          <pc:sldMk cId="560432050" sldId="345"/>
        </pc:sldMkLst>
        <pc:picChg chg="add">
          <ac:chgData name="Sue Bayes" userId="f971fdec-e5ed-4b37-9f61-4ebbd38fcb82" providerId="ADAL" clId="{9B819A15-107F-4305-9D67-0CBAA30353F2}" dt="2022-07-22T08:54:59.766" v="379"/>
          <ac:picMkLst>
            <pc:docMk/>
            <pc:sldMk cId="560432050" sldId="345"/>
            <ac:picMk id="4" creationId="{2BA3836C-496E-137C-3C8E-96C9971F98C8}"/>
          </ac:picMkLst>
        </pc:picChg>
      </pc:sldChg>
    </pc:docChg>
  </pc:docChgLst>
  <pc:docChgLst>
    <pc:chgData name="sue bayes" userId="014e294a-a381-4b2d-bf22-8e870b50b1c8" providerId="ADAL" clId="{DA8A75AF-4B4E-46E7-A36A-D397C5FF0EA2}"/>
    <pc:docChg chg="undo redo custSel addSld delSld modSld sldOrd">
      <pc:chgData name="sue bayes" userId="014e294a-a381-4b2d-bf22-8e870b50b1c8" providerId="ADAL" clId="{DA8A75AF-4B4E-46E7-A36A-D397C5FF0EA2}" dt="2022-06-08T07:31:47.683" v="1244"/>
      <pc:docMkLst>
        <pc:docMk/>
      </pc:docMkLst>
      <pc:sldChg chg="addSp delSp modSp mod">
        <pc:chgData name="sue bayes" userId="014e294a-a381-4b2d-bf22-8e870b50b1c8" providerId="ADAL" clId="{DA8A75AF-4B4E-46E7-A36A-D397C5FF0EA2}" dt="2022-05-30T16:04:05.320" v="1060" actId="26606"/>
        <pc:sldMkLst>
          <pc:docMk/>
          <pc:sldMk cId="150134375" sldId="256"/>
        </pc:sldMkLst>
        <pc:spChg chg="mod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2" creationId="{3C24260E-90BA-4230-B705-73561CE8E241}"/>
          </ac:spMkLst>
        </pc:spChg>
        <pc:spChg chg="mod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3" creationId="{F0973C49-D9F4-48A1-A373-60C5169D17D6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33" creationId="{3A397E3E-B90C-4D82-BAAA-36F7AC6A4565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35" creationId="{8CF5E676-CA04-4CED-9F1E-5026ED66E66D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37" creationId="{AFD1189F-9598-4281-8056-2845388D4D05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39" creationId="{583E04E1-D74F-4ED6-972C-035F4FEC4B88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41" creationId="{A2B5CBEA-F125-49B6-8335-227C325B112B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43" creationId="{E51A97D9-C694-4307-818B-0C5BBF413609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45" creationId="{2C1D3151-5F97-4860-B56C-C98BD62CC255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47" creationId="{8DE96824-E506-4448-8704-5EC7BF7BC51B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49" creationId="{E16C8D8F-10E9-4498-ABDB-0F923F8B6837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51" creationId="{4FB204DF-284E-45F6-A017-79A4DF57BCCB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53" creationId="{5EC6B544-8C84-47A6-885D-A4F09EF5C0F7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55" creationId="{1E5A83E3-8A11-4492-BB6E-F5F2240316FB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57" creationId="{32C95C5C-6FBD-47FF-9CA6-066193539A10}"/>
          </ac:spMkLst>
        </pc:spChg>
        <pc:spChg chg="del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59" creationId="{4D1A5E71-B6B6-486A-8CDC-C7ABD9B903F6}"/>
          </ac:spMkLst>
        </pc:spChg>
        <pc:spChg chg="add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71" creationId="{5FB946D7-1CA4-446E-8795-007CACFDEB88}"/>
          </ac:spMkLst>
        </pc:spChg>
        <pc:spChg chg="add">
          <ac:chgData name="sue bayes" userId="014e294a-a381-4b2d-bf22-8e870b50b1c8" providerId="ADAL" clId="{DA8A75AF-4B4E-46E7-A36A-D397C5FF0EA2}" dt="2022-05-30T16:04:05.320" v="1060" actId="26606"/>
          <ac:spMkLst>
            <pc:docMk/>
            <pc:sldMk cId="150134375" sldId="256"/>
            <ac:spMk id="73" creationId="{192416F2-BC84-4D7C-80C6-6296C10C3819}"/>
          </ac:spMkLst>
        </pc:spChg>
        <pc:grpChg chg="del">
          <ac:chgData name="sue bayes" userId="014e294a-a381-4b2d-bf22-8e870b50b1c8" providerId="ADAL" clId="{DA8A75AF-4B4E-46E7-A36A-D397C5FF0EA2}" dt="2022-05-30T16:04:05.320" v="1060" actId="26606"/>
          <ac:grpSpMkLst>
            <pc:docMk/>
            <pc:sldMk cId="150134375" sldId="256"/>
            <ac:grpSpMk id="61" creationId="{FB9739EB-7F66-433D-841F-AB3CD18700B7}"/>
          </ac:grpSpMkLst>
        </pc:grpChg>
        <pc:cxnChg chg="add">
          <ac:chgData name="sue bayes" userId="014e294a-a381-4b2d-bf22-8e870b50b1c8" providerId="ADAL" clId="{DA8A75AF-4B4E-46E7-A36A-D397C5FF0EA2}" dt="2022-05-30T16:04:05.320" v="1060" actId="26606"/>
          <ac:cxnSpMkLst>
            <pc:docMk/>
            <pc:sldMk cId="150134375" sldId="256"/>
            <ac:cxnSpMk id="75" creationId="{2330623A-AB89-4E04-AC9A-2BAFBF85AE3A}"/>
          </ac:cxnSpMkLst>
        </pc:cxnChg>
      </pc:sldChg>
      <pc:sldChg chg="addSp delSp modSp mod">
        <pc:chgData name="sue bayes" userId="014e294a-a381-4b2d-bf22-8e870b50b1c8" providerId="ADAL" clId="{DA8A75AF-4B4E-46E7-A36A-D397C5FF0EA2}" dt="2022-05-30T16:05:34.824" v="1069" actId="26606"/>
        <pc:sldMkLst>
          <pc:docMk/>
          <pc:sldMk cId="2014081888" sldId="257"/>
        </pc:sldMkLst>
        <pc:spChg chg="mod ord">
          <ac:chgData name="sue bayes" userId="014e294a-a381-4b2d-bf22-8e870b50b1c8" providerId="ADAL" clId="{DA8A75AF-4B4E-46E7-A36A-D397C5FF0EA2}" dt="2022-05-30T16:05:34.824" v="1069" actId="26606"/>
          <ac:spMkLst>
            <pc:docMk/>
            <pc:sldMk cId="2014081888" sldId="257"/>
            <ac:spMk id="3" creationId="{50AD3554-9D98-4B11-BD7A-DAC09BFD3DF2}"/>
          </ac:spMkLst>
        </pc:spChg>
        <pc:spChg chg="add del">
          <ac:chgData name="sue bayes" userId="014e294a-a381-4b2d-bf22-8e870b50b1c8" providerId="ADAL" clId="{DA8A75AF-4B4E-46E7-A36A-D397C5FF0EA2}" dt="2022-05-30T16:05:34.824" v="1069" actId="26606"/>
          <ac:spMkLst>
            <pc:docMk/>
            <pc:sldMk cId="2014081888" sldId="257"/>
            <ac:spMk id="84" creationId="{EE1FC7B4-E4A7-4452-B413-1A623E3A7230}"/>
          </ac:spMkLst>
        </pc:spChg>
        <pc:spChg chg="add del">
          <ac:chgData name="sue bayes" userId="014e294a-a381-4b2d-bf22-8e870b50b1c8" providerId="ADAL" clId="{DA8A75AF-4B4E-46E7-A36A-D397C5FF0EA2}" dt="2022-05-30T16:05:34.824" v="1069" actId="26606"/>
          <ac:spMkLst>
            <pc:docMk/>
            <pc:sldMk cId="2014081888" sldId="257"/>
            <ac:spMk id="85" creationId="{E0709AF0-24F0-4486-B189-BE6386BDB198}"/>
          </ac:spMkLst>
        </pc:spChg>
        <pc:spChg chg="add del">
          <ac:chgData name="sue bayes" userId="014e294a-a381-4b2d-bf22-8e870b50b1c8" providerId="ADAL" clId="{DA8A75AF-4B4E-46E7-A36A-D397C5FF0EA2}" dt="2022-05-30T16:05:34.824" v="1069" actId="26606"/>
          <ac:spMkLst>
            <pc:docMk/>
            <pc:sldMk cId="2014081888" sldId="257"/>
            <ac:spMk id="86" creationId="{FBE3B62F-5853-4A3C-B050-6186351A7176}"/>
          </ac:spMkLst>
        </pc:spChg>
        <pc:spChg chg="add del">
          <ac:chgData name="sue bayes" userId="014e294a-a381-4b2d-bf22-8e870b50b1c8" providerId="ADAL" clId="{DA8A75AF-4B4E-46E7-A36A-D397C5FF0EA2}" dt="2022-05-30T16:05:04.486" v="1064" actId="26606"/>
          <ac:spMkLst>
            <pc:docMk/>
            <pc:sldMk cId="2014081888" sldId="257"/>
            <ac:spMk id="91" creationId="{9B76D444-2756-434F-AE61-96D69830C13E}"/>
          </ac:spMkLst>
        </pc:spChg>
        <pc:spChg chg="add del">
          <ac:chgData name="sue bayes" userId="014e294a-a381-4b2d-bf22-8e870b50b1c8" providerId="ADAL" clId="{DA8A75AF-4B4E-46E7-A36A-D397C5FF0EA2}" dt="2022-05-30T16:05:04.486" v="1064" actId="26606"/>
          <ac:spMkLst>
            <pc:docMk/>
            <pc:sldMk cId="2014081888" sldId="257"/>
            <ac:spMk id="93" creationId="{0AF80B57-54E2-4D01-8731-3F38B0C56C95}"/>
          </ac:spMkLst>
        </pc:spChg>
        <pc:spChg chg="add del">
          <ac:chgData name="sue bayes" userId="014e294a-a381-4b2d-bf22-8e870b50b1c8" providerId="ADAL" clId="{DA8A75AF-4B4E-46E7-A36A-D397C5FF0EA2}" dt="2022-05-30T16:05:25.962" v="1066" actId="26606"/>
          <ac:spMkLst>
            <pc:docMk/>
            <pc:sldMk cId="2014081888" sldId="257"/>
            <ac:spMk id="95" creationId="{CF62D2A7-8207-488C-9F46-316BA81A16C8}"/>
          </ac:spMkLst>
        </pc:spChg>
        <pc:spChg chg="add del">
          <ac:chgData name="sue bayes" userId="014e294a-a381-4b2d-bf22-8e870b50b1c8" providerId="ADAL" clId="{DA8A75AF-4B4E-46E7-A36A-D397C5FF0EA2}" dt="2022-05-30T16:05:34.819" v="1068" actId="26606"/>
          <ac:spMkLst>
            <pc:docMk/>
            <pc:sldMk cId="2014081888" sldId="257"/>
            <ac:spMk id="97" creationId="{E0D60ECE-8986-45DC-B7FE-EC7699B466B8}"/>
          </ac:spMkLst>
        </pc:spChg>
        <pc:spChg chg="add del">
          <ac:chgData name="sue bayes" userId="014e294a-a381-4b2d-bf22-8e870b50b1c8" providerId="ADAL" clId="{DA8A75AF-4B4E-46E7-A36A-D397C5FF0EA2}" dt="2022-05-30T16:05:34.819" v="1068" actId="26606"/>
          <ac:spMkLst>
            <pc:docMk/>
            <pc:sldMk cId="2014081888" sldId="257"/>
            <ac:spMk id="98" creationId="{96964194-5878-40D2-8EC0-DDC58387FA56}"/>
          </ac:spMkLst>
        </pc:spChg>
        <pc:spChg chg="add">
          <ac:chgData name="sue bayes" userId="014e294a-a381-4b2d-bf22-8e870b50b1c8" providerId="ADAL" clId="{DA8A75AF-4B4E-46E7-A36A-D397C5FF0EA2}" dt="2022-05-30T16:05:34.824" v="1069" actId="26606"/>
          <ac:spMkLst>
            <pc:docMk/>
            <pc:sldMk cId="2014081888" sldId="257"/>
            <ac:spMk id="100" creationId="{4F74D28C-3268-4E35-8EE1-D92CB4A85A7D}"/>
          </ac:spMkLst>
        </pc:spChg>
        <pc:spChg chg="add">
          <ac:chgData name="sue bayes" userId="014e294a-a381-4b2d-bf22-8e870b50b1c8" providerId="ADAL" clId="{DA8A75AF-4B4E-46E7-A36A-D397C5FF0EA2}" dt="2022-05-30T16:05:34.824" v="1069" actId="26606"/>
          <ac:spMkLst>
            <pc:docMk/>
            <pc:sldMk cId="2014081888" sldId="257"/>
            <ac:spMk id="101" creationId="{58D44E42-C462-4105-BC86-FE75B4E3C4AF}"/>
          </ac:spMkLst>
        </pc:spChg>
        <pc:picChg chg="mod">
          <ac:chgData name="sue bayes" userId="014e294a-a381-4b2d-bf22-8e870b50b1c8" providerId="ADAL" clId="{DA8A75AF-4B4E-46E7-A36A-D397C5FF0EA2}" dt="2022-05-30T16:05:34.824" v="1069" actId="26606"/>
          <ac:picMkLst>
            <pc:docMk/>
            <pc:sldMk cId="2014081888" sldId="257"/>
            <ac:picMk id="6" creationId="{690B15D4-C8BA-46E2-8CD7-46BC70269C41}"/>
          </ac:picMkLst>
        </pc:picChg>
      </pc:sldChg>
      <pc:sldChg chg="addSp delSp modSp mod">
        <pc:chgData name="sue bayes" userId="014e294a-a381-4b2d-bf22-8e870b50b1c8" providerId="ADAL" clId="{DA8A75AF-4B4E-46E7-A36A-D397C5FF0EA2}" dt="2022-05-30T16:05:47.486" v="1070" actId="26606"/>
        <pc:sldMkLst>
          <pc:docMk/>
          <pc:sldMk cId="55342387" sldId="258"/>
        </pc:sldMkLst>
        <pc:spChg chg="mod">
          <ac:chgData name="sue bayes" userId="014e294a-a381-4b2d-bf22-8e870b50b1c8" providerId="ADAL" clId="{DA8A75AF-4B4E-46E7-A36A-D397C5FF0EA2}" dt="2022-05-30T16:05:47.486" v="1070" actId="26606"/>
          <ac:spMkLst>
            <pc:docMk/>
            <pc:sldMk cId="55342387" sldId="258"/>
            <ac:spMk id="2" creationId="{BF685981-E492-4E52-9CC1-382C6FF2A12F}"/>
          </ac:spMkLst>
        </pc:spChg>
        <pc:spChg chg="mod">
          <ac:chgData name="sue bayes" userId="014e294a-a381-4b2d-bf22-8e870b50b1c8" providerId="ADAL" clId="{DA8A75AF-4B4E-46E7-A36A-D397C5FF0EA2}" dt="2022-05-30T16:05:47.486" v="1070" actId="26606"/>
          <ac:spMkLst>
            <pc:docMk/>
            <pc:sldMk cId="55342387" sldId="258"/>
            <ac:spMk id="21" creationId="{3D39D7E6-3BE2-489B-8FDA-93D4E57FF48A}"/>
          </ac:spMkLst>
        </pc:spChg>
        <pc:spChg chg="del">
          <ac:chgData name="sue bayes" userId="014e294a-a381-4b2d-bf22-8e870b50b1c8" providerId="ADAL" clId="{DA8A75AF-4B4E-46E7-A36A-D397C5FF0EA2}" dt="2022-05-30T16:05:47.486" v="1070" actId="26606"/>
          <ac:spMkLst>
            <pc:docMk/>
            <pc:sldMk cId="55342387" sldId="258"/>
            <ac:spMk id="26" creationId="{3A4F209C-C20E-4FA7-B241-1EF4F8D193B2}"/>
          </ac:spMkLst>
        </pc:spChg>
        <pc:spChg chg="del">
          <ac:chgData name="sue bayes" userId="014e294a-a381-4b2d-bf22-8e870b50b1c8" providerId="ADAL" clId="{DA8A75AF-4B4E-46E7-A36A-D397C5FF0EA2}" dt="2022-05-30T16:05:47.486" v="1070" actId="26606"/>
          <ac:spMkLst>
            <pc:docMk/>
            <pc:sldMk cId="55342387" sldId="258"/>
            <ac:spMk id="28" creationId="{E4564234-45B0-4ED8-A9E2-199C00173276}"/>
          </ac:spMkLst>
        </pc:spChg>
        <pc:spChg chg="add">
          <ac:chgData name="sue bayes" userId="014e294a-a381-4b2d-bf22-8e870b50b1c8" providerId="ADAL" clId="{DA8A75AF-4B4E-46E7-A36A-D397C5FF0EA2}" dt="2022-05-30T16:05:47.486" v="1070" actId="26606"/>
          <ac:spMkLst>
            <pc:docMk/>
            <pc:sldMk cId="55342387" sldId="258"/>
            <ac:spMk id="33" creationId="{AD21898E-86C0-4C8A-A76C-DF33E844C87A}"/>
          </ac:spMkLst>
        </pc:spChg>
        <pc:spChg chg="add">
          <ac:chgData name="sue bayes" userId="014e294a-a381-4b2d-bf22-8e870b50b1c8" providerId="ADAL" clId="{DA8A75AF-4B4E-46E7-A36A-D397C5FF0EA2}" dt="2022-05-30T16:05:47.486" v="1070" actId="26606"/>
          <ac:spMkLst>
            <pc:docMk/>
            <pc:sldMk cId="55342387" sldId="258"/>
            <ac:spMk id="35" creationId="{5C8F04BD-D093-45D0-B54C-50FDB308B4EE}"/>
          </ac:spMkLst>
        </pc:spChg>
      </pc:sldChg>
      <pc:sldChg chg="modSp">
        <pc:chgData name="sue bayes" userId="014e294a-a381-4b2d-bf22-8e870b50b1c8" providerId="ADAL" clId="{DA8A75AF-4B4E-46E7-A36A-D397C5FF0EA2}" dt="2022-05-30T12:49:16.893" v="0" actId="255"/>
        <pc:sldMkLst>
          <pc:docMk/>
          <pc:sldMk cId="903208938" sldId="262"/>
        </pc:sldMkLst>
        <pc:spChg chg="mod">
          <ac:chgData name="sue bayes" userId="014e294a-a381-4b2d-bf22-8e870b50b1c8" providerId="ADAL" clId="{DA8A75AF-4B4E-46E7-A36A-D397C5FF0EA2}" dt="2022-05-30T12:49:16.893" v="0" actId="255"/>
          <ac:spMkLst>
            <pc:docMk/>
            <pc:sldMk cId="903208938" sldId="262"/>
            <ac:spMk id="4" creationId="{64C18AE6-1D7D-491B-AE5A-E7BD6E3BD6C2}"/>
          </ac:spMkLst>
        </pc:spChg>
      </pc:sldChg>
      <pc:sldChg chg="modSp mod">
        <pc:chgData name="sue bayes" userId="014e294a-a381-4b2d-bf22-8e870b50b1c8" providerId="ADAL" clId="{DA8A75AF-4B4E-46E7-A36A-D397C5FF0EA2}" dt="2022-05-30T12:49:33.690" v="1" actId="403"/>
        <pc:sldMkLst>
          <pc:docMk/>
          <pc:sldMk cId="3652714119" sldId="263"/>
        </pc:sldMkLst>
        <pc:spChg chg="mod">
          <ac:chgData name="sue bayes" userId="014e294a-a381-4b2d-bf22-8e870b50b1c8" providerId="ADAL" clId="{DA8A75AF-4B4E-46E7-A36A-D397C5FF0EA2}" dt="2022-05-30T12:49:33.690" v="1" actId="403"/>
          <ac:spMkLst>
            <pc:docMk/>
            <pc:sldMk cId="3652714119" sldId="263"/>
            <ac:spMk id="2" creationId="{D80F11FD-F94F-415D-A985-A0E0D2B0F1A4}"/>
          </ac:spMkLst>
        </pc:spChg>
      </pc:sldChg>
      <pc:sldChg chg="mod modShow">
        <pc:chgData name="sue bayes" userId="014e294a-a381-4b2d-bf22-8e870b50b1c8" providerId="ADAL" clId="{DA8A75AF-4B4E-46E7-A36A-D397C5FF0EA2}" dt="2022-06-06T10:26:51.235" v="1127" actId="729"/>
        <pc:sldMkLst>
          <pc:docMk/>
          <pc:sldMk cId="2010589859" sldId="266"/>
        </pc:sldMkLst>
      </pc:sldChg>
      <pc:sldChg chg="del">
        <pc:chgData name="sue bayes" userId="014e294a-a381-4b2d-bf22-8e870b50b1c8" providerId="ADAL" clId="{DA8A75AF-4B4E-46E7-A36A-D397C5FF0EA2}" dt="2022-05-30T15:30:04.520" v="1005" actId="47"/>
        <pc:sldMkLst>
          <pc:docMk/>
          <pc:sldMk cId="4284708704" sldId="272"/>
        </pc:sldMkLst>
      </pc:sldChg>
      <pc:sldChg chg="del">
        <pc:chgData name="sue bayes" userId="014e294a-a381-4b2d-bf22-8e870b50b1c8" providerId="ADAL" clId="{DA8A75AF-4B4E-46E7-A36A-D397C5FF0EA2}" dt="2022-05-30T15:30:06.282" v="1006" actId="47"/>
        <pc:sldMkLst>
          <pc:docMk/>
          <pc:sldMk cId="3891119626" sldId="273"/>
        </pc:sldMkLst>
      </pc:sldChg>
      <pc:sldChg chg="addSp delSp modSp mod modNotesTx">
        <pc:chgData name="sue bayes" userId="014e294a-a381-4b2d-bf22-8e870b50b1c8" providerId="ADAL" clId="{DA8A75AF-4B4E-46E7-A36A-D397C5FF0EA2}" dt="2022-06-07T20:09:13.295" v="1199" actId="27636"/>
        <pc:sldMkLst>
          <pc:docMk/>
          <pc:sldMk cId="381308940" sldId="275"/>
        </pc:sldMkLst>
        <pc:spChg chg="mod">
          <ac:chgData name="sue bayes" userId="014e294a-a381-4b2d-bf22-8e870b50b1c8" providerId="ADAL" clId="{DA8A75AF-4B4E-46E7-A36A-D397C5FF0EA2}" dt="2022-05-30T16:13:38.554" v="1114" actId="26606"/>
          <ac:spMkLst>
            <pc:docMk/>
            <pc:sldMk cId="381308940" sldId="275"/>
            <ac:spMk id="2" creationId="{157933B3-2A68-41C9-BD6C-E4B99B4C1EF8}"/>
          </ac:spMkLst>
        </pc:spChg>
        <pc:spChg chg="mod">
          <ac:chgData name="sue bayes" userId="014e294a-a381-4b2d-bf22-8e870b50b1c8" providerId="ADAL" clId="{DA8A75AF-4B4E-46E7-A36A-D397C5FF0EA2}" dt="2022-06-07T20:09:13.295" v="1199" actId="27636"/>
          <ac:spMkLst>
            <pc:docMk/>
            <pc:sldMk cId="381308940" sldId="275"/>
            <ac:spMk id="9" creationId="{69EDC53C-E3F1-44B6-9F7B-69410EB7AA23}"/>
          </ac:spMkLst>
        </pc:spChg>
        <pc:spChg chg="del">
          <ac:chgData name="sue bayes" userId="014e294a-a381-4b2d-bf22-8e870b50b1c8" providerId="ADAL" clId="{DA8A75AF-4B4E-46E7-A36A-D397C5FF0EA2}" dt="2022-05-30T16:13:38.554" v="1114" actId="26606"/>
          <ac:spMkLst>
            <pc:docMk/>
            <pc:sldMk cId="381308940" sldId="275"/>
            <ac:spMk id="22" creationId="{867D4867-5BA7-4462-B2F6-A23F4A622AA7}"/>
          </ac:spMkLst>
        </pc:spChg>
        <pc:spChg chg="add">
          <ac:chgData name="sue bayes" userId="014e294a-a381-4b2d-bf22-8e870b50b1c8" providerId="ADAL" clId="{DA8A75AF-4B4E-46E7-A36A-D397C5FF0EA2}" dt="2022-05-30T16:13:38.554" v="1114" actId="26606"/>
          <ac:spMkLst>
            <pc:docMk/>
            <pc:sldMk cId="381308940" sldId="275"/>
            <ac:spMk id="27" creationId="{CEB41C5C-0F34-4DDA-9D7C-5E717F35F60C}"/>
          </ac:spMkLst>
        </pc:spChg>
        <pc:picChg chg="mod ord">
          <ac:chgData name="sue bayes" userId="014e294a-a381-4b2d-bf22-8e870b50b1c8" providerId="ADAL" clId="{DA8A75AF-4B4E-46E7-A36A-D397C5FF0EA2}" dt="2022-05-30T16:13:38.554" v="1114" actId="26606"/>
          <ac:picMkLst>
            <pc:docMk/>
            <pc:sldMk cId="381308940" sldId="275"/>
            <ac:picMk id="3" creationId="{F2533220-E57E-4F8A-B2CF-8F59C3023DB4}"/>
          </ac:picMkLst>
        </pc:picChg>
        <pc:cxnChg chg="add">
          <ac:chgData name="sue bayes" userId="014e294a-a381-4b2d-bf22-8e870b50b1c8" providerId="ADAL" clId="{DA8A75AF-4B4E-46E7-A36A-D397C5FF0EA2}" dt="2022-05-30T16:13:38.554" v="1114" actId="26606"/>
          <ac:cxnSpMkLst>
            <pc:docMk/>
            <pc:sldMk cId="381308940" sldId="275"/>
            <ac:cxnSpMk id="29" creationId="{57E1E5E6-F385-4E9C-B201-BA5BDE5CAD52}"/>
          </ac:cxnSpMkLst>
        </pc:cxnChg>
      </pc:sldChg>
      <pc:sldChg chg="ord">
        <pc:chgData name="sue bayes" userId="014e294a-a381-4b2d-bf22-8e870b50b1c8" providerId="ADAL" clId="{DA8A75AF-4B4E-46E7-A36A-D397C5FF0EA2}" dt="2022-05-30T13:56:57.590" v="254"/>
        <pc:sldMkLst>
          <pc:docMk/>
          <pc:sldMk cId="2055258226" sldId="276"/>
        </pc:sldMkLst>
      </pc:sldChg>
      <pc:sldChg chg="modSp mod modNotesTx">
        <pc:chgData name="sue bayes" userId="014e294a-a381-4b2d-bf22-8e870b50b1c8" providerId="ADAL" clId="{DA8A75AF-4B4E-46E7-A36A-D397C5FF0EA2}" dt="2022-05-30T16:09:38.862" v="1088" actId="1440"/>
        <pc:sldMkLst>
          <pc:docMk/>
          <pc:sldMk cId="838033973" sldId="278"/>
        </pc:sldMkLst>
        <pc:picChg chg="mod">
          <ac:chgData name="sue bayes" userId="014e294a-a381-4b2d-bf22-8e870b50b1c8" providerId="ADAL" clId="{DA8A75AF-4B4E-46E7-A36A-D397C5FF0EA2}" dt="2022-05-30T16:09:38.862" v="1088" actId="1440"/>
          <ac:picMkLst>
            <pc:docMk/>
            <pc:sldMk cId="838033973" sldId="278"/>
            <ac:picMk id="5" creationId="{9912FB49-21B6-4511-8EEB-508096393162}"/>
          </ac:picMkLst>
        </pc:picChg>
      </pc:sldChg>
      <pc:sldChg chg="modSp mod">
        <pc:chgData name="sue bayes" userId="014e294a-a381-4b2d-bf22-8e870b50b1c8" providerId="ADAL" clId="{DA8A75AF-4B4E-46E7-A36A-D397C5FF0EA2}" dt="2022-05-30T16:09:48.829" v="1089" actId="1440"/>
        <pc:sldMkLst>
          <pc:docMk/>
          <pc:sldMk cId="2322460605" sldId="279"/>
        </pc:sldMkLst>
        <pc:picChg chg="mod">
          <ac:chgData name="sue bayes" userId="014e294a-a381-4b2d-bf22-8e870b50b1c8" providerId="ADAL" clId="{DA8A75AF-4B4E-46E7-A36A-D397C5FF0EA2}" dt="2022-05-30T16:09:48.829" v="1089" actId="1440"/>
          <ac:picMkLst>
            <pc:docMk/>
            <pc:sldMk cId="2322460605" sldId="279"/>
            <ac:picMk id="8" creationId="{532F07B4-DFED-419A-8EE9-06F5EE297F73}"/>
          </ac:picMkLst>
        </pc:picChg>
      </pc:sldChg>
      <pc:sldChg chg="modSp mod modNotesTx">
        <pc:chgData name="sue bayes" userId="014e294a-a381-4b2d-bf22-8e870b50b1c8" providerId="ADAL" clId="{DA8A75AF-4B4E-46E7-A36A-D397C5FF0EA2}" dt="2022-05-30T16:08:48.758" v="1082" actId="1076"/>
        <pc:sldMkLst>
          <pc:docMk/>
          <pc:sldMk cId="3938448099" sldId="280"/>
        </pc:sldMkLst>
        <pc:spChg chg="mod">
          <ac:chgData name="sue bayes" userId="014e294a-a381-4b2d-bf22-8e870b50b1c8" providerId="ADAL" clId="{DA8A75AF-4B4E-46E7-A36A-D397C5FF0EA2}" dt="2022-05-30T16:08:48.758" v="1082" actId="1076"/>
          <ac:spMkLst>
            <pc:docMk/>
            <pc:sldMk cId="3938448099" sldId="280"/>
            <ac:spMk id="5" creationId="{0B049BF8-52B4-4925-BE32-417DCEAEA718}"/>
          </ac:spMkLst>
        </pc:spChg>
        <pc:spChg chg="mod">
          <ac:chgData name="sue bayes" userId="014e294a-a381-4b2d-bf22-8e870b50b1c8" providerId="ADAL" clId="{DA8A75AF-4B4E-46E7-A36A-D397C5FF0EA2}" dt="2022-05-30T16:08:33.693" v="1079" actId="1076"/>
          <ac:spMkLst>
            <pc:docMk/>
            <pc:sldMk cId="3938448099" sldId="280"/>
            <ac:spMk id="6" creationId="{3AC1C327-B1C2-4D49-8C0B-DDDB1E956B21}"/>
          </ac:spMkLst>
        </pc:spChg>
        <pc:picChg chg="mod">
          <ac:chgData name="sue bayes" userId="014e294a-a381-4b2d-bf22-8e870b50b1c8" providerId="ADAL" clId="{DA8A75AF-4B4E-46E7-A36A-D397C5FF0EA2}" dt="2022-05-30T16:08:36.812" v="1080" actId="14100"/>
          <ac:picMkLst>
            <pc:docMk/>
            <pc:sldMk cId="3938448099" sldId="280"/>
            <ac:picMk id="4" creationId="{EC965D14-14C3-467E-BBC1-0E7005106AC2}"/>
          </ac:picMkLst>
        </pc:picChg>
      </pc:sldChg>
      <pc:sldChg chg="modSp mod modNotesTx">
        <pc:chgData name="sue bayes" userId="014e294a-a381-4b2d-bf22-8e870b50b1c8" providerId="ADAL" clId="{DA8A75AF-4B4E-46E7-A36A-D397C5FF0EA2}" dt="2022-05-30T16:07:34.134" v="1075" actId="14100"/>
        <pc:sldMkLst>
          <pc:docMk/>
          <pc:sldMk cId="2900088427" sldId="281"/>
        </pc:sldMkLst>
        <pc:picChg chg="mod">
          <ac:chgData name="sue bayes" userId="014e294a-a381-4b2d-bf22-8e870b50b1c8" providerId="ADAL" clId="{DA8A75AF-4B4E-46E7-A36A-D397C5FF0EA2}" dt="2022-05-30T16:07:34.134" v="1075" actId="14100"/>
          <ac:picMkLst>
            <pc:docMk/>
            <pc:sldMk cId="2900088427" sldId="281"/>
            <ac:picMk id="4" creationId="{0F55D4BD-B61D-4E1B-9B6C-62FFEC70F958}"/>
          </ac:picMkLst>
        </pc:picChg>
      </pc:sldChg>
      <pc:sldChg chg="modSp mod modShow modNotesTx">
        <pc:chgData name="sue bayes" userId="014e294a-a381-4b2d-bf22-8e870b50b1c8" providerId="ADAL" clId="{DA8A75AF-4B4E-46E7-A36A-D397C5FF0EA2}" dt="2022-06-08T07:26:12.259" v="1200" actId="729"/>
        <pc:sldMkLst>
          <pc:docMk/>
          <pc:sldMk cId="511160226" sldId="282"/>
        </pc:sldMkLst>
        <pc:spChg chg="mod">
          <ac:chgData name="sue bayes" userId="014e294a-a381-4b2d-bf22-8e870b50b1c8" providerId="ADAL" clId="{DA8A75AF-4B4E-46E7-A36A-D397C5FF0EA2}" dt="2022-05-30T16:09:06.893" v="1085" actId="1076"/>
          <ac:spMkLst>
            <pc:docMk/>
            <pc:sldMk cId="511160226" sldId="282"/>
            <ac:spMk id="3" creationId="{ABF5F589-E570-4097-AA02-BAF5BB799BDC}"/>
          </ac:spMkLst>
        </pc:spChg>
        <pc:picChg chg="mod">
          <ac:chgData name="sue bayes" userId="014e294a-a381-4b2d-bf22-8e870b50b1c8" providerId="ADAL" clId="{DA8A75AF-4B4E-46E7-A36A-D397C5FF0EA2}" dt="2022-05-30T16:09:12.221" v="1086" actId="14100"/>
          <ac:picMkLst>
            <pc:docMk/>
            <pc:sldMk cId="511160226" sldId="282"/>
            <ac:picMk id="4" creationId="{A126AFD5-7314-421D-853F-63FD10F33745}"/>
          </ac:picMkLst>
        </pc:picChg>
      </pc:sldChg>
      <pc:sldChg chg="del">
        <pc:chgData name="sue bayes" userId="014e294a-a381-4b2d-bf22-8e870b50b1c8" providerId="ADAL" clId="{DA8A75AF-4B4E-46E7-A36A-D397C5FF0EA2}" dt="2022-05-30T14:49:05.361" v="289" actId="47"/>
        <pc:sldMkLst>
          <pc:docMk/>
          <pc:sldMk cId="818581306" sldId="283"/>
        </pc:sldMkLst>
      </pc:sldChg>
      <pc:sldChg chg="del">
        <pc:chgData name="sue bayes" userId="014e294a-a381-4b2d-bf22-8e870b50b1c8" providerId="ADAL" clId="{DA8A75AF-4B4E-46E7-A36A-D397C5FF0EA2}" dt="2022-05-30T13:07:39.091" v="215" actId="47"/>
        <pc:sldMkLst>
          <pc:docMk/>
          <pc:sldMk cId="1945052448" sldId="284"/>
        </pc:sldMkLst>
      </pc:sldChg>
      <pc:sldChg chg="modSp mod modNotesTx">
        <pc:chgData name="sue bayes" userId="014e294a-a381-4b2d-bf22-8e870b50b1c8" providerId="ADAL" clId="{DA8A75AF-4B4E-46E7-A36A-D397C5FF0EA2}" dt="2022-05-30T16:09:19.933" v="1087" actId="1440"/>
        <pc:sldMkLst>
          <pc:docMk/>
          <pc:sldMk cId="2302012335" sldId="285"/>
        </pc:sldMkLst>
        <pc:picChg chg="mod">
          <ac:chgData name="sue bayes" userId="014e294a-a381-4b2d-bf22-8e870b50b1c8" providerId="ADAL" clId="{DA8A75AF-4B4E-46E7-A36A-D397C5FF0EA2}" dt="2022-05-30T16:09:19.933" v="1087" actId="1440"/>
          <ac:picMkLst>
            <pc:docMk/>
            <pc:sldMk cId="2302012335" sldId="285"/>
            <ac:picMk id="4" creationId="{EBEE27AA-9008-4E8C-B5B1-8918C5467312}"/>
          </ac:picMkLst>
        </pc:picChg>
      </pc:sldChg>
      <pc:sldChg chg="addSp delSp modSp mod">
        <pc:chgData name="sue bayes" userId="014e294a-a381-4b2d-bf22-8e870b50b1c8" providerId="ADAL" clId="{DA8A75AF-4B4E-46E7-A36A-D397C5FF0EA2}" dt="2022-05-30T16:10:55.228" v="1094" actId="26606"/>
        <pc:sldMkLst>
          <pc:docMk/>
          <pc:sldMk cId="3599825470" sldId="286"/>
        </pc:sldMkLst>
        <pc:spChg chg="mod">
          <ac:chgData name="sue bayes" userId="014e294a-a381-4b2d-bf22-8e870b50b1c8" providerId="ADAL" clId="{DA8A75AF-4B4E-46E7-A36A-D397C5FF0EA2}" dt="2022-05-30T16:10:55.228" v="1094" actId="26606"/>
          <ac:spMkLst>
            <pc:docMk/>
            <pc:sldMk cId="3599825470" sldId="286"/>
            <ac:spMk id="2" creationId="{DF67EBC3-04EE-421C-A7B5-7BE5C1D68505}"/>
          </ac:spMkLst>
        </pc:spChg>
        <pc:spChg chg="add del">
          <ac:chgData name="sue bayes" userId="014e294a-a381-4b2d-bf22-8e870b50b1c8" providerId="ADAL" clId="{DA8A75AF-4B4E-46E7-A36A-D397C5FF0EA2}" dt="2022-05-30T16:10:55.228" v="1094" actId="26606"/>
          <ac:spMkLst>
            <pc:docMk/>
            <pc:sldMk cId="3599825470" sldId="286"/>
            <ac:spMk id="11" creationId="{A5711A0E-A428-4ED1-96CB-33D69FD842E4}"/>
          </ac:spMkLst>
        </pc:spChg>
        <pc:spChg chg="add del">
          <ac:chgData name="sue bayes" userId="014e294a-a381-4b2d-bf22-8e870b50b1c8" providerId="ADAL" clId="{DA8A75AF-4B4E-46E7-A36A-D397C5FF0EA2}" dt="2022-05-30T16:10:55.210" v="1093" actId="26606"/>
          <ac:spMkLst>
            <pc:docMk/>
            <pc:sldMk cId="3599825470" sldId="286"/>
            <ac:spMk id="16" creationId="{70DFC902-7D23-471A-B557-B6B6917D7A0D}"/>
          </ac:spMkLst>
        </pc:spChg>
        <pc:spChg chg="add del">
          <ac:chgData name="sue bayes" userId="014e294a-a381-4b2d-bf22-8e870b50b1c8" providerId="ADAL" clId="{DA8A75AF-4B4E-46E7-A36A-D397C5FF0EA2}" dt="2022-05-30T16:10:55.210" v="1093" actId="26606"/>
          <ac:spMkLst>
            <pc:docMk/>
            <pc:sldMk cId="3599825470" sldId="286"/>
            <ac:spMk id="18" creationId="{A55D5633-D557-4DCA-982C-FF36EB7A1C00}"/>
          </ac:spMkLst>
        </pc:spChg>
        <pc:spChg chg="add">
          <ac:chgData name="sue bayes" userId="014e294a-a381-4b2d-bf22-8e870b50b1c8" providerId="ADAL" clId="{DA8A75AF-4B4E-46E7-A36A-D397C5FF0EA2}" dt="2022-05-30T16:10:55.228" v="1094" actId="26606"/>
          <ac:spMkLst>
            <pc:docMk/>
            <pc:sldMk cId="3599825470" sldId="286"/>
            <ac:spMk id="20" creationId="{AAD0DBB9-1A4B-4391-81D4-CB19F9AB918A}"/>
          </ac:spMkLst>
        </pc:spChg>
        <pc:spChg chg="add">
          <ac:chgData name="sue bayes" userId="014e294a-a381-4b2d-bf22-8e870b50b1c8" providerId="ADAL" clId="{DA8A75AF-4B4E-46E7-A36A-D397C5FF0EA2}" dt="2022-05-30T16:10:55.228" v="1094" actId="26606"/>
          <ac:spMkLst>
            <pc:docMk/>
            <pc:sldMk cId="3599825470" sldId="286"/>
            <ac:spMk id="21" creationId="{BACC6370-2D7E-4714-9D71-7542949D7D5D}"/>
          </ac:spMkLst>
        </pc:spChg>
        <pc:spChg chg="add">
          <ac:chgData name="sue bayes" userId="014e294a-a381-4b2d-bf22-8e870b50b1c8" providerId="ADAL" clId="{DA8A75AF-4B4E-46E7-A36A-D397C5FF0EA2}" dt="2022-05-30T16:10:55.228" v="1094" actId="26606"/>
          <ac:spMkLst>
            <pc:docMk/>
            <pc:sldMk cId="3599825470" sldId="286"/>
            <ac:spMk id="22" creationId="{063BBA22-50EA-4C4D-BE05-F1CE4E63AA56}"/>
          </ac:spMkLst>
        </pc:spChg>
        <pc:spChg chg="add">
          <ac:chgData name="sue bayes" userId="014e294a-a381-4b2d-bf22-8e870b50b1c8" providerId="ADAL" clId="{DA8A75AF-4B4E-46E7-A36A-D397C5FF0EA2}" dt="2022-05-30T16:10:55.228" v="1094" actId="26606"/>
          <ac:spMkLst>
            <pc:docMk/>
            <pc:sldMk cId="3599825470" sldId="286"/>
            <ac:spMk id="23" creationId="{F68B3F68-107C-434F-AA38-110D5EA91B85}"/>
          </ac:spMkLst>
        </pc:spChg>
        <pc:graphicFrameChg chg="add mod modGraphic">
          <ac:chgData name="sue bayes" userId="014e294a-a381-4b2d-bf22-8e870b50b1c8" providerId="ADAL" clId="{DA8A75AF-4B4E-46E7-A36A-D397C5FF0EA2}" dt="2022-05-30T16:10:55.228" v="1094" actId="26606"/>
          <ac:graphicFrameMkLst>
            <pc:docMk/>
            <pc:sldMk cId="3599825470" sldId="286"/>
            <ac:graphicFrameMk id="6" creationId="{1BB829F3-C60D-49C1-9CFE-6B3E39634005}"/>
          </ac:graphicFrameMkLst>
        </pc:graphicFrameChg>
      </pc:sldChg>
      <pc:sldChg chg="modSp mod">
        <pc:chgData name="sue bayes" userId="014e294a-a381-4b2d-bf22-8e870b50b1c8" providerId="ADAL" clId="{DA8A75AF-4B4E-46E7-A36A-D397C5FF0EA2}" dt="2022-05-30T16:11:48.421" v="1097" actId="14429"/>
        <pc:sldMkLst>
          <pc:docMk/>
          <pc:sldMk cId="934704773" sldId="287"/>
        </pc:sldMkLst>
        <pc:spChg chg="mod">
          <ac:chgData name="sue bayes" userId="014e294a-a381-4b2d-bf22-8e870b50b1c8" providerId="ADAL" clId="{DA8A75AF-4B4E-46E7-A36A-D397C5FF0EA2}" dt="2022-05-30T13:16:00.221" v="242" actId="20577"/>
          <ac:spMkLst>
            <pc:docMk/>
            <pc:sldMk cId="934704773" sldId="287"/>
            <ac:spMk id="2" creationId="{47905B4C-681C-4ECF-86AF-E1451EACFB95}"/>
          </ac:spMkLst>
        </pc:spChg>
        <pc:spChg chg="mod modVis">
          <ac:chgData name="sue bayes" userId="014e294a-a381-4b2d-bf22-8e870b50b1c8" providerId="ADAL" clId="{DA8A75AF-4B4E-46E7-A36A-D397C5FF0EA2}" dt="2022-05-30T16:11:48.421" v="1097" actId="14429"/>
          <ac:spMkLst>
            <pc:docMk/>
            <pc:sldMk cId="934704773" sldId="287"/>
            <ac:spMk id="9" creationId="{1707FC24-6981-43D9-B525-C7832BA22463}"/>
          </ac:spMkLst>
        </pc:spChg>
      </pc:sldChg>
      <pc:sldChg chg="del ord">
        <pc:chgData name="sue bayes" userId="014e294a-a381-4b2d-bf22-8e870b50b1c8" providerId="ADAL" clId="{DA8A75AF-4B4E-46E7-A36A-D397C5FF0EA2}" dt="2022-05-30T15:30:14.998" v="1008" actId="47"/>
        <pc:sldMkLst>
          <pc:docMk/>
          <pc:sldMk cId="2951459283" sldId="294"/>
        </pc:sldMkLst>
      </pc:sldChg>
      <pc:sldChg chg="del">
        <pc:chgData name="sue bayes" userId="014e294a-a381-4b2d-bf22-8e870b50b1c8" providerId="ADAL" clId="{DA8A75AF-4B4E-46E7-A36A-D397C5FF0EA2}" dt="2022-05-30T15:30:08.661" v="1007" actId="47"/>
        <pc:sldMkLst>
          <pc:docMk/>
          <pc:sldMk cId="2174404002" sldId="295"/>
        </pc:sldMkLst>
      </pc:sldChg>
      <pc:sldChg chg="del modNotesTx">
        <pc:chgData name="sue bayes" userId="014e294a-a381-4b2d-bf22-8e870b50b1c8" providerId="ADAL" clId="{DA8A75AF-4B4E-46E7-A36A-D397C5FF0EA2}" dt="2022-05-30T14:49:53.800" v="290" actId="47"/>
        <pc:sldMkLst>
          <pc:docMk/>
          <pc:sldMk cId="3526807161" sldId="310"/>
        </pc:sldMkLst>
      </pc:sldChg>
      <pc:sldChg chg="addSp delSp modSp mod setBg setClrOvrMap modShow">
        <pc:chgData name="sue bayes" userId="014e294a-a381-4b2d-bf22-8e870b50b1c8" providerId="ADAL" clId="{DA8A75AF-4B4E-46E7-A36A-D397C5FF0EA2}" dt="2022-06-08T07:27:28.371" v="1211" actId="729"/>
        <pc:sldMkLst>
          <pc:docMk/>
          <pc:sldMk cId="2690268967" sldId="319"/>
        </pc:sldMkLst>
        <pc:spChg chg="mod">
          <ac:chgData name="sue bayes" userId="014e294a-a381-4b2d-bf22-8e870b50b1c8" providerId="ADAL" clId="{DA8A75AF-4B4E-46E7-A36A-D397C5FF0EA2}" dt="2022-05-30T16:10:00.052" v="1091" actId="26606"/>
          <ac:spMkLst>
            <pc:docMk/>
            <pc:sldMk cId="2690268967" sldId="319"/>
            <ac:spMk id="2" creationId="{7B5D7441-02E2-43DD-802D-CDDFE112AB1E}"/>
          </ac:spMkLst>
        </pc:spChg>
        <pc:spChg chg="add del">
          <ac:chgData name="sue bayes" userId="014e294a-a381-4b2d-bf22-8e870b50b1c8" providerId="ADAL" clId="{DA8A75AF-4B4E-46E7-A36A-D397C5FF0EA2}" dt="2022-05-30T16:10:00.052" v="1091" actId="26606"/>
          <ac:spMkLst>
            <pc:docMk/>
            <pc:sldMk cId="2690268967" sldId="319"/>
            <ac:spMk id="25" creationId="{46C2E80F-49A6-4372-B103-219D417A55ED}"/>
          </ac:spMkLst>
        </pc:spChg>
        <pc:spChg chg="add del">
          <ac:chgData name="sue bayes" userId="014e294a-a381-4b2d-bf22-8e870b50b1c8" providerId="ADAL" clId="{DA8A75AF-4B4E-46E7-A36A-D397C5FF0EA2}" dt="2022-05-30T16:10:00.052" v="1091" actId="26606"/>
          <ac:spMkLst>
            <pc:docMk/>
            <pc:sldMk cId="2690268967" sldId="319"/>
            <ac:spMk id="30" creationId="{CF62D2A7-8207-488C-9F46-316BA81A16C8}"/>
          </ac:spMkLst>
        </pc:spChg>
        <pc:graphicFrameChg chg="mod modGraphic">
          <ac:chgData name="sue bayes" userId="014e294a-a381-4b2d-bf22-8e870b50b1c8" providerId="ADAL" clId="{DA8A75AF-4B4E-46E7-A36A-D397C5FF0EA2}" dt="2022-05-30T16:10:00.052" v="1091" actId="26606"/>
          <ac:graphicFrameMkLst>
            <pc:docMk/>
            <pc:sldMk cId="2690268967" sldId="319"/>
            <ac:graphicFrameMk id="13" creationId="{6758B00E-75FE-4D31-A417-30C0A064AEB4}"/>
          </ac:graphicFrameMkLst>
        </pc:graphicFrameChg>
      </pc:sldChg>
      <pc:sldChg chg="del">
        <pc:chgData name="sue bayes" userId="014e294a-a381-4b2d-bf22-8e870b50b1c8" providerId="ADAL" clId="{DA8A75AF-4B4E-46E7-A36A-D397C5FF0EA2}" dt="2022-05-30T15:30:01.059" v="1004" actId="47"/>
        <pc:sldMkLst>
          <pc:docMk/>
          <pc:sldMk cId="456449059" sldId="330"/>
        </pc:sldMkLst>
      </pc:sldChg>
      <pc:sldChg chg="addSp delSp modSp new mod setBg">
        <pc:chgData name="sue bayes" userId="014e294a-a381-4b2d-bf22-8e870b50b1c8" providerId="ADAL" clId="{DA8A75AF-4B4E-46E7-A36A-D397C5FF0EA2}" dt="2022-06-08T07:27:14.483" v="1209" actId="14100"/>
        <pc:sldMkLst>
          <pc:docMk/>
          <pc:sldMk cId="3973627458" sldId="331"/>
        </pc:sldMkLst>
        <pc:spChg chg="del">
          <ac:chgData name="sue bayes" userId="014e294a-a381-4b2d-bf22-8e870b50b1c8" providerId="ADAL" clId="{DA8A75AF-4B4E-46E7-A36A-D397C5FF0EA2}" dt="2022-05-30T13:09:56.405" v="218" actId="26606"/>
          <ac:spMkLst>
            <pc:docMk/>
            <pc:sldMk cId="3973627458" sldId="331"/>
            <ac:spMk id="2" creationId="{B1BD2761-B5FF-5EAA-BDD8-7AAEF0CDE477}"/>
          </ac:spMkLst>
        </pc:spChg>
        <pc:spChg chg="del">
          <ac:chgData name="sue bayes" userId="014e294a-a381-4b2d-bf22-8e870b50b1c8" providerId="ADAL" clId="{DA8A75AF-4B4E-46E7-A36A-D397C5FF0EA2}" dt="2022-05-30T13:09:49.616" v="217" actId="22"/>
          <ac:spMkLst>
            <pc:docMk/>
            <pc:sldMk cId="3973627458" sldId="331"/>
            <ac:spMk id="3" creationId="{92FB6658-BDB2-46AC-A6FC-0A696944734E}"/>
          </ac:spMkLst>
        </pc:spChg>
        <pc:spChg chg="add del mod">
          <ac:chgData name="sue bayes" userId="014e294a-a381-4b2d-bf22-8e870b50b1c8" providerId="ADAL" clId="{DA8A75AF-4B4E-46E7-A36A-D397C5FF0EA2}" dt="2022-05-30T14:42:06.169" v="265" actId="26606"/>
          <ac:spMkLst>
            <pc:docMk/>
            <pc:sldMk cId="3973627458" sldId="331"/>
            <ac:spMk id="7" creationId="{75D9D2CF-F459-1952-8061-D3EB9463A811}"/>
          </ac:spMkLst>
        </pc:spChg>
        <pc:spChg chg="add del">
          <ac:chgData name="sue bayes" userId="014e294a-a381-4b2d-bf22-8e870b50b1c8" providerId="ADAL" clId="{DA8A75AF-4B4E-46E7-A36A-D397C5FF0EA2}" dt="2022-05-30T14:42:06.169" v="265" actId="26606"/>
          <ac:spMkLst>
            <pc:docMk/>
            <pc:sldMk cId="3973627458" sldId="331"/>
            <ac:spMk id="10" creationId="{42A4FC2C-047E-45A5-965D-8E1E3BF09BC6}"/>
          </ac:spMkLst>
        </pc:spChg>
        <pc:spChg chg="add del">
          <ac:chgData name="sue bayes" userId="014e294a-a381-4b2d-bf22-8e870b50b1c8" providerId="ADAL" clId="{DA8A75AF-4B4E-46E7-A36A-D397C5FF0EA2}" dt="2022-05-30T14:41:58.287" v="262" actId="26606"/>
          <ac:spMkLst>
            <pc:docMk/>
            <pc:sldMk cId="3973627458" sldId="331"/>
            <ac:spMk id="12" creationId="{42A4FC2C-047E-45A5-965D-8E1E3BF09BC6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14" creationId="{F3060C83-F051-4F0E-ABAD-AA0DFC48B218}"/>
          </ac:spMkLst>
        </pc:spChg>
        <pc:spChg chg="add del">
          <ac:chgData name="sue bayes" userId="014e294a-a381-4b2d-bf22-8e870b50b1c8" providerId="ADAL" clId="{DA8A75AF-4B4E-46E7-A36A-D397C5FF0EA2}" dt="2022-05-30T14:41:21.434" v="258" actId="26606"/>
          <ac:spMkLst>
            <pc:docMk/>
            <pc:sldMk cId="3973627458" sldId="331"/>
            <ac:spMk id="15" creationId="{42A4FC2C-047E-45A5-965D-8E1E3BF09BC6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17" creationId="{83C98ABE-055B-441F-B07E-44F97F083C39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19" creationId="{29FDB030-9B49-4CED-8CCD-4D99382388AC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21" creationId="{3783CA14-24A1-485C-8B30-D6A5D87987AD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23" creationId="{9A97C86A-04D6-40F7-AE84-31AB43E6A846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25" creationId="{FF9F2414-84E8-453E-B1F3-389FDE8192D9}"/>
          </ac:spMkLst>
        </pc:spChg>
        <pc:spChg chg="add del">
          <ac:chgData name="sue bayes" userId="014e294a-a381-4b2d-bf22-8e870b50b1c8" providerId="ADAL" clId="{DA8A75AF-4B4E-46E7-A36A-D397C5FF0EA2}" dt="2022-05-30T14:42:06.162" v="264" actId="26606"/>
          <ac:spMkLst>
            <pc:docMk/>
            <pc:sldMk cId="3973627458" sldId="331"/>
            <ac:spMk id="27" creationId="{3ECA69A1-7536-43AC-85EF-C7106179F5ED}"/>
          </ac:spMkLst>
        </pc:spChg>
        <pc:spChg chg="add">
          <ac:chgData name="sue bayes" userId="014e294a-a381-4b2d-bf22-8e870b50b1c8" providerId="ADAL" clId="{DA8A75AF-4B4E-46E7-A36A-D397C5FF0EA2}" dt="2022-05-30T14:42:06.169" v="265" actId="26606"/>
          <ac:spMkLst>
            <pc:docMk/>
            <pc:sldMk cId="3973627458" sldId="331"/>
            <ac:spMk id="29" creationId="{32BC26D8-82FB-445E-AA49-62A77D7C1EE0}"/>
          </ac:spMkLst>
        </pc:spChg>
        <pc:spChg chg="add">
          <ac:chgData name="sue bayes" userId="014e294a-a381-4b2d-bf22-8e870b50b1c8" providerId="ADAL" clId="{DA8A75AF-4B4E-46E7-A36A-D397C5FF0EA2}" dt="2022-05-30T14:42:06.169" v="265" actId="26606"/>
          <ac:spMkLst>
            <pc:docMk/>
            <pc:sldMk cId="3973627458" sldId="331"/>
            <ac:spMk id="30" creationId="{CB44330D-EA18-4254-AA95-EB49948539B8}"/>
          </ac:spMkLst>
        </pc:spChg>
        <pc:picChg chg="add del mod ord">
          <ac:chgData name="sue bayes" userId="014e294a-a381-4b2d-bf22-8e870b50b1c8" providerId="ADAL" clId="{DA8A75AF-4B4E-46E7-A36A-D397C5FF0EA2}" dt="2022-05-30T14:41:14.238" v="255" actId="478"/>
          <ac:picMkLst>
            <pc:docMk/>
            <pc:sldMk cId="3973627458" sldId="331"/>
            <ac:picMk id="5" creationId="{085EE6E2-B869-1BA2-6743-75460B4BE57E}"/>
          </ac:picMkLst>
        </pc:picChg>
        <pc:picChg chg="add mod modCrop">
          <ac:chgData name="sue bayes" userId="014e294a-a381-4b2d-bf22-8e870b50b1c8" providerId="ADAL" clId="{DA8A75AF-4B4E-46E7-A36A-D397C5FF0EA2}" dt="2022-06-08T07:27:14.483" v="1209" actId="14100"/>
          <ac:picMkLst>
            <pc:docMk/>
            <pc:sldMk cId="3973627458" sldId="331"/>
            <ac:picMk id="9" creationId="{2234C501-1F46-BD76-B159-6262C9A95A09}"/>
          </ac:picMkLst>
        </pc:picChg>
      </pc:sldChg>
      <pc:sldChg chg="addSp delSp modSp new mod setBg">
        <pc:chgData name="sue bayes" userId="014e294a-a381-4b2d-bf22-8e870b50b1c8" providerId="ADAL" clId="{DA8A75AF-4B4E-46E7-A36A-D397C5FF0EA2}" dt="2022-05-30T16:11:06.622" v="1095" actId="1440"/>
        <pc:sldMkLst>
          <pc:docMk/>
          <pc:sldMk cId="971241603" sldId="332"/>
        </pc:sldMkLst>
        <pc:spChg chg="del">
          <ac:chgData name="sue bayes" userId="014e294a-a381-4b2d-bf22-8e870b50b1c8" providerId="ADAL" clId="{DA8A75AF-4B4E-46E7-A36A-D397C5FF0EA2}" dt="2022-05-30T13:13:18.134" v="221" actId="26606"/>
          <ac:spMkLst>
            <pc:docMk/>
            <pc:sldMk cId="971241603" sldId="332"/>
            <ac:spMk id="2" creationId="{B925C224-A8E1-CEFA-673C-DC98C3E78055}"/>
          </ac:spMkLst>
        </pc:spChg>
        <pc:spChg chg="del">
          <ac:chgData name="sue bayes" userId="014e294a-a381-4b2d-bf22-8e870b50b1c8" providerId="ADAL" clId="{DA8A75AF-4B4E-46E7-A36A-D397C5FF0EA2}" dt="2022-05-30T13:13:14.652" v="220" actId="22"/>
          <ac:spMkLst>
            <pc:docMk/>
            <pc:sldMk cId="971241603" sldId="332"/>
            <ac:spMk id="3" creationId="{8D96D4B6-E744-09FD-87AE-B808FCCD7DFB}"/>
          </ac:spMkLst>
        </pc:spChg>
        <pc:picChg chg="add mod ord">
          <ac:chgData name="sue bayes" userId="014e294a-a381-4b2d-bf22-8e870b50b1c8" providerId="ADAL" clId="{DA8A75AF-4B4E-46E7-A36A-D397C5FF0EA2}" dt="2022-05-30T16:11:06.622" v="1095" actId="1440"/>
          <ac:picMkLst>
            <pc:docMk/>
            <pc:sldMk cId="971241603" sldId="332"/>
            <ac:picMk id="5" creationId="{7CF5077A-6059-5EAF-0EC8-394FAF52C38B}"/>
          </ac:picMkLst>
        </pc:picChg>
      </pc:sldChg>
      <pc:sldChg chg="addSp delSp modSp new mod setBg modAnim modNotesTx">
        <pc:chgData name="sue bayes" userId="014e294a-a381-4b2d-bf22-8e870b50b1c8" providerId="ADAL" clId="{DA8A75AF-4B4E-46E7-A36A-D397C5FF0EA2}" dt="2022-06-08T07:31:47.683" v="1244"/>
        <pc:sldMkLst>
          <pc:docMk/>
          <pc:sldMk cId="4022006200" sldId="333"/>
        </pc:sldMkLst>
        <pc:spChg chg="del">
          <ac:chgData name="sue bayes" userId="014e294a-a381-4b2d-bf22-8e870b50b1c8" providerId="ADAL" clId="{DA8A75AF-4B4E-46E7-A36A-D397C5FF0EA2}" dt="2022-05-30T13:17:15.580" v="247" actId="26606"/>
          <ac:spMkLst>
            <pc:docMk/>
            <pc:sldMk cId="4022006200" sldId="333"/>
            <ac:spMk id="2" creationId="{23AA6EC3-1491-445D-4D1A-3D4332F2B968}"/>
          </ac:spMkLst>
        </pc:spChg>
        <pc:spChg chg="add mod">
          <ac:chgData name="sue bayes" userId="014e294a-a381-4b2d-bf22-8e870b50b1c8" providerId="ADAL" clId="{DA8A75AF-4B4E-46E7-A36A-D397C5FF0EA2}" dt="2022-06-08T07:29:59.814" v="1215" actId="1582"/>
          <ac:spMkLst>
            <pc:docMk/>
            <pc:sldMk cId="4022006200" sldId="333"/>
            <ac:spMk id="2" creationId="{E6506E70-C523-9EBA-D606-784003D6A53F}"/>
          </ac:spMkLst>
        </pc:spChg>
        <pc:spChg chg="add mod">
          <ac:chgData name="sue bayes" userId="014e294a-a381-4b2d-bf22-8e870b50b1c8" providerId="ADAL" clId="{DA8A75AF-4B4E-46E7-A36A-D397C5FF0EA2}" dt="2022-06-08T07:31:41.770" v="1243" actId="14100"/>
          <ac:spMkLst>
            <pc:docMk/>
            <pc:sldMk cId="4022006200" sldId="333"/>
            <ac:spMk id="3" creationId="{6F4B78A1-9267-5D70-6CC7-B677D89A2180}"/>
          </ac:spMkLst>
        </pc:spChg>
        <pc:spChg chg="del mod">
          <ac:chgData name="sue bayes" userId="014e294a-a381-4b2d-bf22-8e870b50b1c8" providerId="ADAL" clId="{DA8A75AF-4B4E-46E7-A36A-D397C5FF0EA2}" dt="2022-05-30T13:17:15.580" v="247" actId="26606"/>
          <ac:spMkLst>
            <pc:docMk/>
            <pc:sldMk cId="4022006200" sldId="333"/>
            <ac:spMk id="3" creationId="{F1D0E17F-DDAB-B453-B0ED-3181526BA307}"/>
          </ac:spMkLst>
        </pc:spChg>
        <pc:spChg chg="add">
          <ac:chgData name="sue bayes" userId="014e294a-a381-4b2d-bf22-8e870b50b1c8" providerId="ADAL" clId="{DA8A75AF-4B4E-46E7-A36A-D397C5FF0EA2}" dt="2022-05-30T13:17:15.580" v="247" actId="26606"/>
          <ac:spMkLst>
            <pc:docMk/>
            <pc:sldMk cId="4022006200" sldId="333"/>
            <ac:spMk id="10" creationId="{42A4FC2C-047E-45A5-965D-8E1E3BF09BC6}"/>
          </ac:spMkLst>
        </pc:spChg>
        <pc:picChg chg="add mod">
          <ac:chgData name="sue bayes" userId="014e294a-a381-4b2d-bf22-8e870b50b1c8" providerId="ADAL" clId="{DA8A75AF-4B4E-46E7-A36A-D397C5FF0EA2}" dt="2022-05-30T16:13:26.685" v="1113" actId="1440"/>
          <ac:picMkLst>
            <pc:docMk/>
            <pc:sldMk cId="4022006200" sldId="333"/>
            <ac:picMk id="5" creationId="{90670D93-0CA7-98FA-2969-A73C54448E24}"/>
          </ac:picMkLst>
        </pc:picChg>
      </pc:sldChg>
      <pc:sldChg chg="addSp delSp modSp new mod ord setBg">
        <pc:chgData name="sue bayes" userId="014e294a-a381-4b2d-bf22-8e870b50b1c8" providerId="ADAL" clId="{DA8A75AF-4B4E-46E7-A36A-D397C5FF0EA2}" dt="2022-05-30T16:13:19.876" v="1112" actId="26606"/>
        <pc:sldMkLst>
          <pc:docMk/>
          <pc:sldMk cId="3830225749" sldId="334"/>
        </pc:sldMkLst>
        <pc:spChg chg="del">
          <ac:chgData name="sue bayes" userId="014e294a-a381-4b2d-bf22-8e870b50b1c8" providerId="ADAL" clId="{DA8A75AF-4B4E-46E7-A36A-D397C5FF0EA2}" dt="2022-05-30T13:56:45.460" v="252" actId="26606"/>
          <ac:spMkLst>
            <pc:docMk/>
            <pc:sldMk cId="3830225749" sldId="334"/>
            <ac:spMk id="2" creationId="{0936E87A-C3E1-5852-BB1C-56C6AA521013}"/>
          </ac:spMkLst>
        </pc:spChg>
        <pc:spChg chg="del">
          <ac:chgData name="sue bayes" userId="014e294a-a381-4b2d-bf22-8e870b50b1c8" providerId="ADAL" clId="{DA8A75AF-4B4E-46E7-A36A-D397C5FF0EA2}" dt="2022-05-30T13:56:43.537" v="251" actId="22"/>
          <ac:spMkLst>
            <pc:docMk/>
            <pc:sldMk cId="3830225749" sldId="334"/>
            <ac:spMk id="3" creationId="{643F86F1-0511-1CC9-92F3-FC3619A78A4F}"/>
          </ac:spMkLst>
        </pc:spChg>
        <pc:spChg chg="add del">
          <ac:chgData name="sue bayes" userId="014e294a-a381-4b2d-bf22-8e870b50b1c8" providerId="ADAL" clId="{DA8A75AF-4B4E-46E7-A36A-D397C5FF0EA2}" dt="2022-05-30T16:12:02.203" v="1098" actId="26606"/>
          <ac:spMkLst>
            <pc:docMk/>
            <pc:sldMk cId="3830225749" sldId="334"/>
            <ac:spMk id="10" creationId="{42A4FC2C-047E-45A5-965D-8E1E3BF09BC6}"/>
          </ac:spMkLst>
        </pc:spChg>
        <pc:spChg chg="add del">
          <ac:chgData name="sue bayes" userId="014e294a-a381-4b2d-bf22-8e870b50b1c8" providerId="ADAL" clId="{DA8A75AF-4B4E-46E7-A36A-D397C5FF0EA2}" dt="2022-05-30T16:12:34.710" v="1103" actId="478"/>
          <ac:spMkLst>
            <pc:docMk/>
            <pc:sldMk cId="3830225749" sldId="334"/>
            <ac:spMk id="14" creationId="{8E6A8A9F-2989-7613-172E-3383BDB3495F}"/>
          </ac:spMkLst>
        </pc:spChg>
        <pc:spChg chg="add del mod modVis">
          <ac:chgData name="sue bayes" userId="014e294a-a381-4b2d-bf22-8e870b50b1c8" providerId="ADAL" clId="{DA8A75AF-4B4E-46E7-A36A-D397C5FF0EA2}" dt="2022-05-30T16:12:54.878" v="1109" actId="478"/>
          <ac:spMkLst>
            <pc:docMk/>
            <pc:sldMk cId="3830225749" sldId="334"/>
            <ac:spMk id="17" creationId="{9CC67894-1D18-43E0-B8E1-ECF37EB0D4B5}"/>
          </ac:spMkLst>
        </pc:spChg>
        <pc:spChg chg="add del">
          <ac:chgData name="sue bayes" userId="014e294a-a381-4b2d-bf22-8e870b50b1c8" providerId="ADAL" clId="{DA8A75AF-4B4E-46E7-A36A-D397C5FF0EA2}" dt="2022-05-30T16:13:19.876" v="1112" actId="26606"/>
          <ac:spMkLst>
            <pc:docMk/>
            <pc:sldMk cId="3830225749" sldId="334"/>
            <ac:spMk id="19" creationId="{A13E3398-4840-4DA1-B674-51AE569B24F9}"/>
          </ac:spMkLst>
        </pc:spChg>
        <pc:spChg chg="add del mod modVis">
          <ac:chgData name="sue bayes" userId="014e294a-a381-4b2d-bf22-8e870b50b1c8" providerId="ADAL" clId="{DA8A75AF-4B4E-46E7-A36A-D397C5FF0EA2}" dt="2022-05-30T16:12:43.764" v="1106" actId="478"/>
          <ac:spMkLst>
            <pc:docMk/>
            <pc:sldMk cId="3830225749" sldId="334"/>
            <ac:spMk id="21" creationId="{83306AB0-8BF5-43D5-B5E2-C53EA0783845}"/>
          </ac:spMkLst>
        </pc:spChg>
        <pc:spChg chg="add del">
          <ac:chgData name="sue bayes" userId="014e294a-a381-4b2d-bf22-8e870b50b1c8" providerId="ADAL" clId="{DA8A75AF-4B4E-46E7-A36A-D397C5FF0EA2}" dt="2022-05-30T16:13:19.866" v="1111" actId="26606"/>
          <ac:spMkLst>
            <pc:docMk/>
            <pc:sldMk cId="3830225749" sldId="334"/>
            <ac:spMk id="24" creationId="{AB8C311F-7253-4AED-9701-7FC0708C41C7}"/>
          </ac:spMkLst>
        </pc:spChg>
        <pc:spChg chg="add del">
          <ac:chgData name="sue bayes" userId="014e294a-a381-4b2d-bf22-8e870b50b1c8" providerId="ADAL" clId="{DA8A75AF-4B4E-46E7-A36A-D397C5FF0EA2}" dt="2022-05-30T16:13:19.866" v="1111" actId="26606"/>
          <ac:spMkLst>
            <pc:docMk/>
            <pc:sldMk cId="3830225749" sldId="334"/>
            <ac:spMk id="26" creationId="{FD073016-B734-483B-8953-5BADEE145112}"/>
          </ac:spMkLst>
        </pc:spChg>
        <pc:spChg chg="add del">
          <ac:chgData name="sue bayes" userId="014e294a-a381-4b2d-bf22-8e870b50b1c8" providerId="ADAL" clId="{DA8A75AF-4B4E-46E7-A36A-D397C5FF0EA2}" dt="2022-05-30T16:13:19.866" v="1111" actId="26606"/>
          <ac:spMkLst>
            <pc:docMk/>
            <pc:sldMk cId="3830225749" sldId="334"/>
            <ac:spMk id="28" creationId="{90A7EAB6-59D3-4325-8DE6-E0CA4009CE53}"/>
          </ac:spMkLst>
        </pc:spChg>
        <pc:spChg chg="add del">
          <ac:chgData name="sue bayes" userId="014e294a-a381-4b2d-bf22-8e870b50b1c8" providerId="ADAL" clId="{DA8A75AF-4B4E-46E7-A36A-D397C5FF0EA2}" dt="2022-05-30T16:13:19.866" v="1111" actId="26606"/>
          <ac:spMkLst>
            <pc:docMk/>
            <pc:sldMk cId="3830225749" sldId="334"/>
            <ac:spMk id="30" creationId="{A8D57A06-A426-446D-B02C-A2DC6B62E45E}"/>
          </ac:spMkLst>
        </pc:spChg>
        <pc:spChg chg="add">
          <ac:chgData name="sue bayes" userId="014e294a-a381-4b2d-bf22-8e870b50b1c8" providerId="ADAL" clId="{DA8A75AF-4B4E-46E7-A36A-D397C5FF0EA2}" dt="2022-05-30T16:13:19.876" v="1112" actId="26606"/>
          <ac:spMkLst>
            <pc:docMk/>
            <pc:sldMk cId="3830225749" sldId="334"/>
            <ac:spMk id="32" creationId="{53BB5D57-6178-4F62-B472-0312F6D95A85}"/>
          </ac:spMkLst>
        </pc:spChg>
        <pc:spChg chg="add">
          <ac:chgData name="sue bayes" userId="014e294a-a381-4b2d-bf22-8e870b50b1c8" providerId="ADAL" clId="{DA8A75AF-4B4E-46E7-A36A-D397C5FF0EA2}" dt="2022-05-30T16:13:19.876" v="1112" actId="26606"/>
          <ac:spMkLst>
            <pc:docMk/>
            <pc:sldMk cId="3830225749" sldId="334"/>
            <ac:spMk id="33" creationId="{4C61BD32-7542-4D52-BA5A-3ADE869BF8AC}"/>
          </ac:spMkLst>
        </pc:spChg>
        <pc:picChg chg="add del mod ord modVis">
          <ac:chgData name="sue bayes" userId="014e294a-a381-4b2d-bf22-8e870b50b1c8" providerId="ADAL" clId="{DA8A75AF-4B4E-46E7-A36A-D397C5FF0EA2}" dt="2022-05-30T16:13:19.876" v="1112" actId="26606"/>
          <ac:picMkLst>
            <pc:docMk/>
            <pc:sldMk cId="3830225749" sldId="334"/>
            <ac:picMk id="5" creationId="{8BC3BD7C-4658-8D05-45B9-510374D9E8B4}"/>
          </ac:picMkLst>
        </pc:picChg>
      </pc:sldChg>
      <pc:sldChg chg="addSp delSp modSp new mod ord setBg">
        <pc:chgData name="sue bayes" userId="014e294a-a381-4b2d-bf22-8e870b50b1c8" providerId="ADAL" clId="{DA8A75AF-4B4E-46E7-A36A-D397C5FF0EA2}" dt="2022-05-30T15:31:57.751" v="1015"/>
        <pc:sldMkLst>
          <pc:docMk/>
          <pc:sldMk cId="1801612482" sldId="335"/>
        </pc:sldMkLst>
        <pc:spChg chg="mod">
          <ac:chgData name="sue bayes" userId="014e294a-a381-4b2d-bf22-8e870b50b1c8" providerId="ADAL" clId="{DA8A75AF-4B4E-46E7-A36A-D397C5FF0EA2}" dt="2022-05-30T14:58:12.967" v="305" actId="26606"/>
          <ac:spMkLst>
            <pc:docMk/>
            <pc:sldMk cId="1801612482" sldId="335"/>
            <ac:spMk id="2" creationId="{D3A55359-6642-D8E9-A9A7-A6AB3423D9B3}"/>
          </ac:spMkLst>
        </pc:spChg>
        <pc:spChg chg="del">
          <ac:chgData name="sue bayes" userId="014e294a-a381-4b2d-bf22-8e870b50b1c8" providerId="ADAL" clId="{DA8A75AF-4B4E-46E7-A36A-D397C5FF0EA2}" dt="2022-05-30T14:57:59.259" v="303" actId="22"/>
          <ac:spMkLst>
            <pc:docMk/>
            <pc:sldMk cId="1801612482" sldId="335"/>
            <ac:spMk id="3" creationId="{5BF8EED0-CB83-529F-9BF0-1913B95971F2}"/>
          </ac:spMkLst>
        </pc:spChg>
        <pc:spChg chg="add">
          <ac:chgData name="sue bayes" userId="014e294a-a381-4b2d-bf22-8e870b50b1c8" providerId="ADAL" clId="{DA8A75AF-4B4E-46E7-A36A-D397C5FF0EA2}" dt="2022-05-30T14:58:12.967" v="305" actId="26606"/>
          <ac:spMkLst>
            <pc:docMk/>
            <pc:sldMk cId="1801612482" sldId="335"/>
            <ac:spMk id="10" creationId="{D4771268-CB57-404A-9271-370EB28F6090}"/>
          </ac:spMkLst>
        </pc:spChg>
        <pc:picChg chg="add mod ord">
          <ac:chgData name="sue bayes" userId="014e294a-a381-4b2d-bf22-8e870b50b1c8" providerId="ADAL" clId="{DA8A75AF-4B4E-46E7-A36A-D397C5FF0EA2}" dt="2022-05-30T14:58:12.967" v="305" actId="26606"/>
          <ac:picMkLst>
            <pc:docMk/>
            <pc:sldMk cId="1801612482" sldId="335"/>
            <ac:picMk id="5" creationId="{7E8D9D6F-41EB-DDAF-F767-0BFC447F48D7}"/>
          </ac:picMkLst>
        </pc:picChg>
      </pc:sldChg>
      <pc:sldChg chg="addSp delSp modSp new mod setBg setClrOvrMap">
        <pc:chgData name="sue bayes" userId="014e294a-a381-4b2d-bf22-8e870b50b1c8" providerId="ADAL" clId="{DA8A75AF-4B4E-46E7-A36A-D397C5FF0EA2}" dt="2022-05-30T16:14:29.387" v="1124" actId="26606"/>
        <pc:sldMkLst>
          <pc:docMk/>
          <pc:sldMk cId="891472178" sldId="336"/>
        </pc:sldMkLst>
        <pc:spChg chg="del">
          <ac:chgData name="sue bayes" userId="014e294a-a381-4b2d-bf22-8e870b50b1c8" providerId="ADAL" clId="{DA8A75AF-4B4E-46E7-A36A-D397C5FF0EA2}" dt="2022-05-30T15:03:57.541" v="308" actId="26606"/>
          <ac:spMkLst>
            <pc:docMk/>
            <pc:sldMk cId="891472178" sldId="336"/>
            <ac:spMk id="2" creationId="{B4DE2478-93C5-069E-2EB5-5A9BA9C03960}"/>
          </ac:spMkLst>
        </pc:spChg>
        <pc:spChg chg="del">
          <ac:chgData name="sue bayes" userId="014e294a-a381-4b2d-bf22-8e870b50b1c8" providerId="ADAL" clId="{DA8A75AF-4B4E-46E7-A36A-D397C5FF0EA2}" dt="2022-05-30T15:03:50.496" v="307" actId="22"/>
          <ac:spMkLst>
            <pc:docMk/>
            <pc:sldMk cId="891472178" sldId="336"/>
            <ac:spMk id="3" creationId="{4EB4505E-13CE-65F6-6C56-AB1C74259819}"/>
          </ac:spMkLst>
        </pc:spChg>
        <pc:spChg chg="add del">
          <ac:chgData name="sue bayes" userId="014e294a-a381-4b2d-bf22-8e870b50b1c8" providerId="ADAL" clId="{DA8A75AF-4B4E-46E7-A36A-D397C5FF0EA2}" dt="2022-05-30T16:14:17.824" v="1119" actId="26606"/>
          <ac:spMkLst>
            <pc:docMk/>
            <pc:sldMk cId="891472178" sldId="336"/>
            <ac:spMk id="7" creationId="{AB8C311F-7253-4AED-9701-7FC0708C41C7}"/>
          </ac:spMkLst>
        </pc:spChg>
        <pc:spChg chg="add del">
          <ac:chgData name="sue bayes" userId="014e294a-a381-4b2d-bf22-8e870b50b1c8" providerId="ADAL" clId="{DA8A75AF-4B4E-46E7-A36A-D397C5FF0EA2}" dt="2022-05-30T16:14:20.406" v="1121" actId="478"/>
          <ac:spMkLst>
            <pc:docMk/>
            <pc:sldMk cId="891472178" sldId="336"/>
            <ac:spMk id="9" creationId="{34B1813A-3573-449C-3C66-1C8DD796AF44}"/>
          </ac:spMkLst>
        </pc:spChg>
        <pc:spChg chg="add del mod modVis">
          <ac:chgData name="sue bayes" userId="014e294a-a381-4b2d-bf22-8e870b50b1c8" providerId="ADAL" clId="{DA8A75AF-4B4E-46E7-A36A-D397C5FF0EA2}" dt="2022-05-30T16:14:03.071" v="1117" actId="478"/>
          <ac:spMkLst>
            <pc:docMk/>
            <pc:sldMk cId="891472178" sldId="336"/>
            <ac:spMk id="10" creationId="{42A4FC2C-047E-45A5-965D-8E1E3BF09BC6}"/>
          </ac:spMkLst>
        </pc:spChg>
        <pc:spChg chg="add del">
          <ac:chgData name="sue bayes" userId="014e294a-a381-4b2d-bf22-8e870b50b1c8" providerId="ADAL" clId="{DA8A75AF-4B4E-46E7-A36A-D397C5FF0EA2}" dt="2022-05-30T16:14:17.824" v="1119" actId="26606"/>
          <ac:spMkLst>
            <pc:docMk/>
            <pc:sldMk cId="891472178" sldId="336"/>
            <ac:spMk id="12" creationId="{E2384209-CB15-4CDF-9D31-C44FD9A3F20D}"/>
          </ac:spMkLst>
        </pc:spChg>
        <pc:spChg chg="add del">
          <ac:chgData name="sue bayes" userId="014e294a-a381-4b2d-bf22-8e870b50b1c8" providerId="ADAL" clId="{DA8A75AF-4B4E-46E7-A36A-D397C5FF0EA2}" dt="2022-05-30T16:14:17.824" v="1119" actId="26606"/>
          <ac:spMkLst>
            <pc:docMk/>
            <pc:sldMk cId="891472178" sldId="336"/>
            <ac:spMk id="14" creationId="{2633B3B5-CC90-43F0-8714-D31D1F3F0209}"/>
          </ac:spMkLst>
        </pc:spChg>
        <pc:spChg chg="add del">
          <ac:chgData name="sue bayes" userId="014e294a-a381-4b2d-bf22-8e870b50b1c8" providerId="ADAL" clId="{DA8A75AF-4B4E-46E7-A36A-D397C5FF0EA2}" dt="2022-05-30T16:14:17.824" v="1119" actId="26606"/>
          <ac:spMkLst>
            <pc:docMk/>
            <pc:sldMk cId="891472178" sldId="336"/>
            <ac:spMk id="16" creationId="{A8D57A06-A426-446D-B02C-A2DC6B62E45E}"/>
          </ac:spMkLst>
        </pc:spChg>
        <pc:spChg chg="add del">
          <ac:chgData name="sue bayes" userId="014e294a-a381-4b2d-bf22-8e870b50b1c8" providerId="ADAL" clId="{DA8A75AF-4B4E-46E7-A36A-D397C5FF0EA2}" dt="2022-05-30T16:14:29.387" v="1124" actId="26606"/>
          <ac:spMkLst>
            <pc:docMk/>
            <pc:sldMk cId="891472178" sldId="336"/>
            <ac:spMk id="18" creationId="{B34F5AD2-EDBD-4BBD-A55C-EAFFD0C7097A}"/>
          </ac:spMkLst>
        </pc:spChg>
        <pc:spChg chg="add del">
          <ac:chgData name="sue bayes" userId="014e294a-a381-4b2d-bf22-8e870b50b1c8" providerId="ADAL" clId="{DA8A75AF-4B4E-46E7-A36A-D397C5FF0EA2}" dt="2022-05-30T16:14:29.387" v="1124" actId="26606"/>
          <ac:spMkLst>
            <pc:docMk/>
            <pc:sldMk cId="891472178" sldId="336"/>
            <ac:spMk id="19" creationId="{C3896A03-3945-419A-B66B-4EE266EDD152}"/>
          </ac:spMkLst>
        </pc:spChg>
        <pc:spChg chg="add del">
          <ac:chgData name="sue bayes" userId="014e294a-a381-4b2d-bf22-8e870b50b1c8" providerId="ADAL" clId="{DA8A75AF-4B4E-46E7-A36A-D397C5FF0EA2}" dt="2022-05-30T16:14:29.387" v="1124" actId="26606"/>
          <ac:spMkLst>
            <pc:docMk/>
            <pc:sldMk cId="891472178" sldId="336"/>
            <ac:spMk id="20" creationId="{450D3AD2-FA80-415F-A9CE-54D884561CD7}"/>
          </ac:spMkLst>
        </pc:spChg>
        <pc:spChg chg="add del">
          <ac:chgData name="sue bayes" userId="014e294a-a381-4b2d-bf22-8e870b50b1c8" providerId="ADAL" clId="{DA8A75AF-4B4E-46E7-A36A-D397C5FF0EA2}" dt="2022-05-30T16:14:29.385" v="1123" actId="26606"/>
          <ac:spMkLst>
            <pc:docMk/>
            <pc:sldMk cId="891472178" sldId="336"/>
            <ac:spMk id="25" creationId="{C3896A03-3945-419A-B66B-4EE266EDD152}"/>
          </ac:spMkLst>
        </pc:spChg>
        <pc:picChg chg="add mod ord">
          <ac:chgData name="sue bayes" userId="014e294a-a381-4b2d-bf22-8e870b50b1c8" providerId="ADAL" clId="{DA8A75AF-4B4E-46E7-A36A-D397C5FF0EA2}" dt="2022-05-30T16:14:29.387" v="1124" actId="26606"/>
          <ac:picMkLst>
            <pc:docMk/>
            <pc:sldMk cId="891472178" sldId="336"/>
            <ac:picMk id="5" creationId="{A8C93BD8-F82C-FFA8-F35D-E6889CC0F7C2}"/>
          </ac:picMkLst>
        </pc:picChg>
      </pc:sldChg>
      <pc:sldChg chg="addSp delSp modSp new mod setBg">
        <pc:chgData name="sue bayes" userId="014e294a-a381-4b2d-bf22-8e870b50b1c8" providerId="ADAL" clId="{DA8A75AF-4B4E-46E7-A36A-D397C5FF0EA2}" dt="2022-05-30T16:14:52.933" v="1125" actId="26606"/>
        <pc:sldMkLst>
          <pc:docMk/>
          <pc:sldMk cId="3895270921" sldId="337"/>
        </pc:sldMkLst>
        <pc:spChg chg="mod">
          <ac:chgData name="sue bayes" userId="014e294a-a381-4b2d-bf22-8e870b50b1c8" providerId="ADAL" clId="{DA8A75AF-4B4E-46E7-A36A-D397C5FF0EA2}" dt="2022-05-30T16:14:52.933" v="1125" actId="26606"/>
          <ac:spMkLst>
            <pc:docMk/>
            <pc:sldMk cId="3895270921" sldId="337"/>
            <ac:spMk id="2" creationId="{87F41FAD-0213-4386-1C71-E1D55B37CA83}"/>
          </ac:spMkLst>
        </pc:spChg>
        <pc:spChg chg="del">
          <ac:chgData name="sue bayes" userId="014e294a-a381-4b2d-bf22-8e870b50b1c8" providerId="ADAL" clId="{DA8A75AF-4B4E-46E7-A36A-D397C5FF0EA2}" dt="2022-05-30T15:13:10.234" v="323" actId="22"/>
          <ac:spMkLst>
            <pc:docMk/>
            <pc:sldMk cId="3895270921" sldId="337"/>
            <ac:spMk id="3" creationId="{39549F3D-D3BA-3444-5D67-FC91BD28A391}"/>
          </ac:spMkLst>
        </pc:spChg>
        <pc:spChg chg="add mod">
          <ac:chgData name="sue bayes" userId="014e294a-a381-4b2d-bf22-8e870b50b1c8" providerId="ADAL" clId="{DA8A75AF-4B4E-46E7-A36A-D397C5FF0EA2}" dt="2022-05-30T16:14:52.933" v="1125" actId="26606"/>
          <ac:spMkLst>
            <pc:docMk/>
            <pc:sldMk cId="3895270921" sldId="337"/>
            <ac:spMk id="7" creationId="{3470F21F-1935-5456-0A4B-FA63702FC64D}"/>
          </ac:spMkLst>
        </pc:spChg>
        <pc:spChg chg="add">
          <ac:chgData name="sue bayes" userId="014e294a-a381-4b2d-bf22-8e870b50b1c8" providerId="ADAL" clId="{DA8A75AF-4B4E-46E7-A36A-D397C5FF0EA2}" dt="2022-05-30T16:14:52.933" v="1125" actId="26606"/>
          <ac:spMkLst>
            <pc:docMk/>
            <pc:sldMk cId="3895270921" sldId="337"/>
            <ac:spMk id="12" creationId="{823AC064-BC96-4F32-8AE1-B2FD38754823}"/>
          </ac:spMkLst>
        </pc:spChg>
        <pc:picChg chg="add mod ord">
          <ac:chgData name="sue bayes" userId="014e294a-a381-4b2d-bf22-8e870b50b1c8" providerId="ADAL" clId="{DA8A75AF-4B4E-46E7-A36A-D397C5FF0EA2}" dt="2022-05-30T16:14:52.933" v="1125" actId="26606"/>
          <ac:picMkLst>
            <pc:docMk/>
            <pc:sldMk cId="3895270921" sldId="337"/>
            <ac:picMk id="5" creationId="{F2BF3BEA-052A-0527-C58B-C183D85A045E}"/>
          </ac:picMkLst>
        </pc:picChg>
        <pc:picChg chg="add mod">
          <ac:chgData name="sue bayes" userId="014e294a-a381-4b2d-bf22-8e870b50b1c8" providerId="ADAL" clId="{DA8A75AF-4B4E-46E7-A36A-D397C5FF0EA2}" dt="2022-05-30T16:14:52.933" v="1125" actId="26606"/>
          <ac:picMkLst>
            <pc:docMk/>
            <pc:sldMk cId="3895270921" sldId="337"/>
            <ac:picMk id="6" creationId="{21D3DC13-046A-B865-2F6A-1AD810F0440A}"/>
          </ac:picMkLst>
        </pc:picChg>
        <pc:cxnChg chg="add">
          <ac:chgData name="sue bayes" userId="014e294a-a381-4b2d-bf22-8e870b50b1c8" providerId="ADAL" clId="{DA8A75AF-4B4E-46E7-A36A-D397C5FF0EA2}" dt="2022-05-30T16:14:52.933" v="1125" actId="26606"/>
          <ac:cxnSpMkLst>
            <pc:docMk/>
            <pc:sldMk cId="3895270921" sldId="337"/>
            <ac:cxnSpMk id="14" creationId="{7E7C77BC-7138-40B1-A15B-20F57A494629}"/>
          </ac:cxnSpMkLst>
        </pc:cxnChg>
        <pc:cxnChg chg="add">
          <ac:chgData name="sue bayes" userId="014e294a-a381-4b2d-bf22-8e870b50b1c8" providerId="ADAL" clId="{DA8A75AF-4B4E-46E7-A36A-D397C5FF0EA2}" dt="2022-05-30T16:14:52.933" v="1125" actId="26606"/>
          <ac:cxnSpMkLst>
            <pc:docMk/>
            <pc:sldMk cId="3895270921" sldId="337"/>
            <ac:cxnSpMk id="16" creationId="{DB146403-F3D6-484B-B2ED-97F9565D0370}"/>
          </ac:cxnSpMkLst>
        </pc:cxnChg>
      </pc:sldChg>
      <pc:sldChg chg="addSp delSp modSp new mod setBg modNotesTx">
        <pc:chgData name="sue bayes" userId="014e294a-a381-4b2d-bf22-8e870b50b1c8" providerId="ADAL" clId="{DA8A75AF-4B4E-46E7-A36A-D397C5FF0EA2}" dt="2022-05-30T15:23:14.453" v="770" actId="20577"/>
        <pc:sldMkLst>
          <pc:docMk/>
          <pc:sldMk cId="2512951505" sldId="338"/>
        </pc:sldMkLst>
        <pc:spChg chg="mod">
          <ac:chgData name="sue bayes" userId="014e294a-a381-4b2d-bf22-8e870b50b1c8" providerId="ADAL" clId="{DA8A75AF-4B4E-46E7-A36A-D397C5FF0EA2}" dt="2022-05-30T15:20:58.890" v="674" actId="26606"/>
          <ac:spMkLst>
            <pc:docMk/>
            <pc:sldMk cId="2512951505" sldId="338"/>
            <ac:spMk id="2" creationId="{2A8CDD2E-9A52-859F-7725-5EEBCA282F58}"/>
          </ac:spMkLst>
        </pc:spChg>
        <pc:spChg chg="del mod">
          <ac:chgData name="sue bayes" userId="014e294a-a381-4b2d-bf22-8e870b50b1c8" providerId="ADAL" clId="{DA8A75AF-4B4E-46E7-A36A-D397C5FF0EA2}" dt="2022-05-30T15:20:58.890" v="674" actId="26606"/>
          <ac:spMkLst>
            <pc:docMk/>
            <pc:sldMk cId="2512951505" sldId="338"/>
            <ac:spMk id="3" creationId="{CF598EE8-CE35-3C09-97C0-94BEAFEC893C}"/>
          </ac:spMkLst>
        </pc:spChg>
        <pc:spChg chg="add">
          <ac:chgData name="sue bayes" userId="014e294a-a381-4b2d-bf22-8e870b50b1c8" providerId="ADAL" clId="{DA8A75AF-4B4E-46E7-A36A-D397C5FF0EA2}" dt="2022-05-30T15:20:58.890" v="674" actId="26606"/>
          <ac:spMkLst>
            <pc:docMk/>
            <pc:sldMk cId="2512951505" sldId="338"/>
            <ac:spMk id="9" creationId="{42285737-90EE-47DC-AC80-8AE156B11969}"/>
          </ac:spMkLst>
        </pc:spChg>
        <pc:grpChg chg="add">
          <ac:chgData name="sue bayes" userId="014e294a-a381-4b2d-bf22-8e870b50b1c8" providerId="ADAL" clId="{DA8A75AF-4B4E-46E7-A36A-D397C5FF0EA2}" dt="2022-05-30T15:20:58.890" v="674" actId="26606"/>
          <ac:grpSpMkLst>
            <pc:docMk/>
            <pc:sldMk cId="2512951505" sldId="338"/>
            <ac:grpSpMk id="11" creationId="{B57BDC17-F1B3-455F-BBF1-680AA1F25C06}"/>
          </ac:grpSpMkLst>
        </pc:grpChg>
        <pc:graphicFrameChg chg="add">
          <ac:chgData name="sue bayes" userId="014e294a-a381-4b2d-bf22-8e870b50b1c8" providerId="ADAL" clId="{DA8A75AF-4B4E-46E7-A36A-D397C5FF0EA2}" dt="2022-05-30T15:20:58.890" v="674" actId="26606"/>
          <ac:graphicFrameMkLst>
            <pc:docMk/>
            <pc:sldMk cId="2512951505" sldId="338"/>
            <ac:graphicFrameMk id="5" creationId="{0881DA42-6540-880D-29A9-87D2A3346803}"/>
          </ac:graphicFrameMkLst>
        </pc:graphicFrameChg>
      </pc:sldChg>
      <pc:sldChg chg="addSp delSp modSp new mod setBg modNotesTx">
        <pc:chgData name="sue bayes" userId="014e294a-a381-4b2d-bf22-8e870b50b1c8" providerId="ADAL" clId="{DA8A75AF-4B4E-46E7-A36A-D397C5FF0EA2}" dt="2022-05-30T15:30:45.377" v="1012"/>
        <pc:sldMkLst>
          <pc:docMk/>
          <pc:sldMk cId="1936222641" sldId="339"/>
        </pc:sldMkLst>
        <pc:spChg chg="mod">
          <ac:chgData name="sue bayes" userId="014e294a-a381-4b2d-bf22-8e870b50b1c8" providerId="ADAL" clId="{DA8A75AF-4B4E-46E7-A36A-D397C5FF0EA2}" dt="2022-05-30T15:29:33.235" v="1001" actId="26606"/>
          <ac:spMkLst>
            <pc:docMk/>
            <pc:sldMk cId="1936222641" sldId="339"/>
            <ac:spMk id="2" creationId="{4ABE42A9-E028-B3BF-C423-293CBB7442F4}"/>
          </ac:spMkLst>
        </pc:spChg>
        <pc:spChg chg="add del mod">
          <ac:chgData name="sue bayes" userId="014e294a-a381-4b2d-bf22-8e870b50b1c8" providerId="ADAL" clId="{DA8A75AF-4B4E-46E7-A36A-D397C5FF0EA2}" dt="2022-05-30T15:29:33.235" v="1001" actId="26606"/>
          <ac:spMkLst>
            <pc:docMk/>
            <pc:sldMk cId="1936222641" sldId="339"/>
            <ac:spMk id="3" creationId="{BC335A64-2F46-1D37-E1C4-DE5396BC896C}"/>
          </ac:spMkLst>
        </pc:spChg>
        <pc:spChg chg="add">
          <ac:chgData name="sue bayes" userId="014e294a-a381-4b2d-bf22-8e870b50b1c8" providerId="ADAL" clId="{DA8A75AF-4B4E-46E7-A36A-D397C5FF0EA2}" dt="2022-05-30T15:29:33.235" v="1001" actId="26606"/>
          <ac:spMkLst>
            <pc:docMk/>
            <pc:sldMk cId="1936222641" sldId="339"/>
            <ac:spMk id="6" creationId="{BACC6370-2D7E-4714-9D71-7542949D7D5D}"/>
          </ac:spMkLst>
        </pc:spChg>
        <pc:spChg chg="add">
          <ac:chgData name="sue bayes" userId="014e294a-a381-4b2d-bf22-8e870b50b1c8" providerId="ADAL" clId="{DA8A75AF-4B4E-46E7-A36A-D397C5FF0EA2}" dt="2022-05-30T15:29:33.235" v="1001" actId="26606"/>
          <ac:spMkLst>
            <pc:docMk/>
            <pc:sldMk cId="1936222641" sldId="339"/>
            <ac:spMk id="7" creationId="{F68B3F68-107C-434F-AA38-110D5EA91B85}"/>
          </ac:spMkLst>
        </pc:spChg>
        <pc:spChg chg="add del">
          <ac:chgData name="sue bayes" userId="014e294a-a381-4b2d-bf22-8e870b50b1c8" providerId="ADAL" clId="{DA8A75AF-4B4E-46E7-A36A-D397C5FF0EA2}" dt="2022-05-30T15:28:53.771" v="993" actId="26606"/>
          <ac:spMkLst>
            <pc:docMk/>
            <pc:sldMk cId="1936222641" sldId="339"/>
            <ac:spMk id="8" creationId="{44D65982-4F00-4330-8DAA-DE6A9E4D6D23}"/>
          </ac:spMkLst>
        </pc:spChg>
        <pc:spChg chg="add del">
          <ac:chgData name="sue bayes" userId="014e294a-a381-4b2d-bf22-8e870b50b1c8" providerId="ADAL" clId="{DA8A75AF-4B4E-46E7-A36A-D397C5FF0EA2}" dt="2022-05-30T15:28:49.657" v="991" actId="26606"/>
          <ac:spMkLst>
            <pc:docMk/>
            <pc:sldMk cId="1936222641" sldId="339"/>
            <ac:spMk id="9" creationId="{CB49665F-0298-4449-8D2D-209989CB9EE3}"/>
          </ac:spMkLst>
        </pc:spChg>
        <pc:spChg chg="add del">
          <ac:chgData name="sue bayes" userId="014e294a-a381-4b2d-bf22-8e870b50b1c8" providerId="ADAL" clId="{DA8A75AF-4B4E-46E7-A36A-D397C5FF0EA2}" dt="2022-05-30T15:28:53.771" v="993" actId="26606"/>
          <ac:spMkLst>
            <pc:docMk/>
            <pc:sldMk cId="1936222641" sldId="339"/>
            <ac:spMk id="10" creationId="{009115B9-5BFD-478D-9C87-29ADB3AF1721}"/>
          </ac:spMkLst>
        </pc:spChg>
        <pc:spChg chg="add del">
          <ac:chgData name="sue bayes" userId="014e294a-a381-4b2d-bf22-8e870b50b1c8" providerId="ADAL" clId="{DA8A75AF-4B4E-46E7-A36A-D397C5FF0EA2}" dt="2022-05-30T15:28:49.657" v="991" actId="26606"/>
          <ac:spMkLst>
            <pc:docMk/>
            <pc:sldMk cId="1936222641" sldId="339"/>
            <ac:spMk id="11" creationId="{A71EEC14-174A-46FA-B046-474750457130}"/>
          </ac:spMkLst>
        </pc:spChg>
        <pc:spChg chg="add">
          <ac:chgData name="sue bayes" userId="014e294a-a381-4b2d-bf22-8e870b50b1c8" providerId="ADAL" clId="{DA8A75AF-4B4E-46E7-A36A-D397C5FF0EA2}" dt="2022-05-30T15:29:33.235" v="1001" actId="26606"/>
          <ac:spMkLst>
            <pc:docMk/>
            <pc:sldMk cId="1936222641" sldId="339"/>
            <ac:spMk id="14" creationId="{AAD0DBB9-1A4B-4391-81D4-CB19F9AB918A}"/>
          </ac:spMkLst>
        </pc:spChg>
        <pc:spChg chg="add del">
          <ac:chgData name="sue bayes" userId="014e294a-a381-4b2d-bf22-8e870b50b1c8" providerId="ADAL" clId="{DA8A75AF-4B4E-46E7-A36A-D397C5FF0EA2}" dt="2022-05-30T15:29:15.944" v="998" actId="26606"/>
          <ac:spMkLst>
            <pc:docMk/>
            <pc:sldMk cId="1936222641" sldId="339"/>
            <ac:spMk id="15" creationId="{063BBA22-50EA-4C4D-BE05-F1CE4E63AA56}"/>
          </ac:spMkLst>
        </pc:spChg>
        <pc:spChg chg="add">
          <ac:chgData name="sue bayes" userId="014e294a-a381-4b2d-bf22-8e870b50b1c8" providerId="ADAL" clId="{DA8A75AF-4B4E-46E7-A36A-D397C5FF0EA2}" dt="2022-05-30T15:29:33.235" v="1001" actId="26606"/>
          <ac:spMkLst>
            <pc:docMk/>
            <pc:sldMk cId="1936222641" sldId="339"/>
            <ac:spMk id="18" creationId="{063BBA22-50EA-4C4D-BE05-F1CE4E63AA56}"/>
          </ac:spMkLst>
        </pc:spChg>
        <pc:spChg chg="add del">
          <ac:chgData name="sue bayes" userId="014e294a-a381-4b2d-bf22-8e870b50b1c8" providerId="ADAL" clId="{DA8A75AF-4B4E-46E7-A36A-D397C5FF0EA2}" dt="2022-05-30T15:28:53.771" v="993" actId="26606"/>
          <ac:spMkLst>
            <pc:docMk/>
            <pc:sldMk cId="1936222641" sldId="339"/>
            <ac:spMk id="35" creationId="{BC335A64-2F46-1D37-E1C4-DE5396BC896C}"/>
          </ac:spMkLst>
        </pc:spChg>
        <pc:spChg chg="add del">
          <ac:chgData name="sue bayes" userId="014e294a-a381-4b2d-bf22-8e870b50b1c8" providerId="ADAL" clId="{DA8A75AF-4B4E-46E7-A36A-D397C5FF0EA2}" dt="2022-05-30T15:29:15.944" v="998" actId="26606"/>
          <ac:spMkLst>
            <pc:docMk/>
            <pc:sldMk cId="1936222641" sldId="339"/>
            <ac:spMk id="37" creationId="{BACC6370-2D7E-4714-9D71-7542949D7D5D}"/>
          </ac:spMkLst>
        </pc:spChg>
        <pc:spChg chg="add del">
          <ac:chgData name="sue bayes" userId="014e294a-a381-4b2d-bf22-8e870b50b1c8" providerId="ADAL" clId="{DA8A75AF-4B4E-46E7-A36A-D397C5FF0EA2}" dt="2022-05-30T15:29:15.944" v="998" actId="26606"/>
          <ac:spMkLst>
            <pc:docMk/>
            <pc:sldMk cId="1936222641" sldId="339"/>
            <ac:spMk id="38" creationId="{F68B3F68-107C-434F-AA38-110D5EA91B85}"/>
          </ac:spMkLst>
        </pc:spChg>
        <pc:spChg chg="add del">
          <ac:chgData name="sue bayes" userId="014e294a-a381-4b2d-bf22-8e870b50b1c8" providerId="ADAL" clId="{DA8A75AF-4B4E-46E7-A36A-D397C5FF0EA2}" dt="2022-05-30T15:29:15.944" v="998" actId="26606"/>
          <ac:spMkLst>
            <pc:docMk/>
            <pc:sldMk cId="1936222641" sldId="339"/>
            <ac:spMk id="39" creationId="{AAD0DBB9-1A4B-4391-81D4-CB19F9AB918A}"/>
          </ac:spMkLst>
        </pc:spChg>
        <pc:grpChg chg="add del">
          <ac:chgData name="sue bayes" userId="014e294a-a381-4b2d-bf22-8e870b50b1c8" providerId="ADAL" clId="{DA8A75AF-4B4E-46E7-A36A-D397C5FF0EA2}" dt="2022-05-30T15:28:53.771" v="993" actId="26606"/>
          <ac:grpSpMkLst>
            <pc:docMk/>
            <pc:sldMk cId="1936222641" sldId="339"/>
            <ac:grpSpMk id="12" creationId="{8D57F946-2E03-4DE1-91F8-25BEDC663563}"/>
          </ac:grpSpMkLst>
        </pc:grpChg>
        <pc:grpChg chg="add del">
          <ac:chgData name="sue bayes" userId="014e294a-a381-4b2d-bf22-8e870b50b1c8" providerId="ADAL" clId="{DA8A75AF-4B4E-46E7-A36A-D397C5FF0EA2}" dt="2022-05-30T15:28:49.657" v="991" actId="26606"/>
          <ac:grpSpMkLst>
            <pc:docMk/>
            <pc:sldMk cId="1936222641" sldId="339"/>
            <ac:grpSpMk id="13" creationId="{EEB6CB95-E653-4C6C-AE51-62FD848E8D5B}"/>
          </ac:grpSpMkLst>
        </pc:grpChg>
        <pc:grpChg chg="add del">
          <ac:chgData name="sue bayes" userId="014e294a-a381-4b2d-bf22-8e870b50b1c8" providerId="ADAL" clId="{DA8A75AF-4B4E-46E7-A36A-D397C5FF0EA2}" dt="2022-05-30T15:28:53.771" v="993" actId="26606"/>
          <ac:grpSpMkLst>
            <pc:docMk/>
            <pc:sldMk cId="1936222641" sldId="339"/>
            <ac:grpSpMk id="16" creationId="{43F5E015-E085-4624-B431-B42414448684}"/>
          </ac:grpSpMkLst>
        </pc:grpChg>
        <pc:grpChg chg="add del">
          <ac:chgData name="sue bayes" userId="014e294a-a381-4b2d-bf22-8e870b50b1c8" providerId="ADAL" clId="{DA8A75AF-4B4E-46E7-A36A-D397C5FF0EA2}" dt="2022-05-30T15:28:49.657" v="991" actId="26606"/>
          <ac:grpSpMkLst>
            <pc:docMk/>
            <pc:sldMk cId="1936222641" sldId="339"/>
            <ac:grpSpMk id="17" creationId="{43F5E015-E085-4624-B431-B42414448684}"/>
          </ac:grpSpMkLst>
        </pc:grpChg>
        <pc:graphicFrameChg chg="add del">
          <ac:chgData name="sue bayes" userId="014e294a-a381-4b2d-bf22-8e870b50b1c8" providerId="ADAL" clId="{DA8A75AF-4B4E-46E7-A36A-D397C5FF0EA2}" dt="2022-05-30T15:28:49.657" v="991" actId="26606"/>
          <ac:graphicFrameMkLst>
            <pc:docMk/>
            <pc:sldMk cId="1936222641" sldId="339"/>
            <ac:graphicFrameMk id="5" creationId="{8FA14D48-C753-FDDD-A0F2-7B9009EBDDE8}"/>
          </ac:graphicFrameMkLst>
        </pc:graphicFrameChg>
        <pc:graphicFrameChg chg="add">
          <ac:chgData name="sue bayes" userId="014e294a-a381-4b2d-bf22-8e870b50b1c8" providerId="ADAL" clId="{DA8A75AF-4B4E-46E7-A36A-D397C5FF0EA2}" dt="2022-05-30T15:29:33.235" v="1001" actId="26606"/>
          <ac:graphicFrameMkLst>
            <pc:docMk/>
            <pc:sldMk cId="1936222641" sldId="339"/>
            <ac:graphicFrameMk id="19" creationId="{3359A566-A2B3-30D3-B617-76D234F65EA4}"/>
          </ac:graphicFrameMkLst>
        </pc:graphicFrameChg>
        <pc:graphicFrameChg chg="add del mod">
          <ac:chgData name="sue bayes" userId="014e294a-a381-4b2d-bf22-8e870b50b1c8" providerId="ADAL" clId="{DA8A75AF-4B4E-46E7-A36A-D397C5FF0EA2}" dt="2022-05-30T15:29:15.944" v="998" actId="26606"/>
          <ac:graphicFrameMkLst>
            <pc:docMk/>
            <pc:sldMk cId="1936222641" sldId="339"/>
            <ac:graphicFrameMk id="40" creationId="{60240D69-AA73-8576-D085-CAFD5DEB2AC3}"/>
          </ac:graphicFrameMkLst>
        </pc:graphicFrameChg>
        <pc:picChg chg="add del">
          <ac:chgData name="sue bayes" userId="014e294a-a381-4b2d-bf22-8e870b50b1c8" providerId="ADAL" clId="{DA8A75AF-4B4E-46E7-A36A-D397C5FF0EA2}" dt="2022-05-30T15:30:45.377" v="1012"/>
          <ac:picMkLst>
            <pc:docMk/>
            <pc:sldMk cId="1936222641" sldId="339"/>
            <ac:picMk id="4" creationId="{80F99344-EB42-58D6-DA23-322FCCCD6C5E}"/>
          </ac:picMkLst>
        </pc:picChg>
      </pc:sldChg>
      <pc:sldChg chg="addSp del delDesignElem">
        <pc:chgData name="sue bayes" userId="014e294a-a381-4b2d-bf22-8e870b50b1c8" providerId="ADAL" clId="{DA8A75AF-4B4E-46E7-A36A-D397C5FF0EA2}" dt="2022-05-30T15:30:42.488" v="1010"/>
        <pc:sldMkLst>
          <pc:docMk/>
          <pc:sldMk cId="3473240059" sldId="340"/>
        </pc:sldMkLst>
        <pc:spChg chg="add">
          <ac:chgData name="sue bayes" userId="014e294a-a381-4b2d-bf22-8e870b50b1c8" providerId="ADAL" clId="{DA8A75AF-4B4E-46E7-A36A-D397C5FF0EA2}" dt="2022-05-30T15:30:42.488" v="1010"/>
          <ac:spMkLst>
            <pc:docMk/>
            <pc:sldMk cId="3473240059" sldId="340"/>
            <ac:spMk id="26" creationId="{3A4F209C-C20E-4FA7-B241-1EF4F8D193B2}"/>
          </ac:spMkLst>
        </pc:spChg>
        <pc:spChg chg="add">
          <ac:chgData name="sue bayes" userId="014e294a-a381-4b2d-bf22-8e870b50b1c8" providerId="ADAL" clId="{DA8A75AF-4B4E-46E7-A36A-D397C5FF0EA2}" dt="2022-05-30T15:30:42.488" v="1010"/>
          <ac:spMkLst>
            <pc:docMk/>
            <pc:sldMk cId="3473240059" sldId="340"/>
            <ac:spMk id="28" creationId="{E4564234-45B0-4ED8-A9E2-199C00173276}"/>
          </ac:spMkLst>
        </pc:spChg>
      </pc:sldChg>
      <pc:sldChg chg="addSp delSp modSp add mod">
        <pc:chgData name="sue bayes" userId="014e294a-a381-4b2d-bf22-8e870b50b1c8" providerId="ADAL" clId="{DA8A75AF-4B4E-46E7-A36A-D397C5FF0EA2}" dt="2022-05-30T16:15:39.175" v="1126" actId="26606"/>
        <pc:sldMkLst>
          <pc:docMk/>
          <pc:sldMk cId="3478510958" sldId="340"/>
        </pc:sldMkLst>
        <pc:spChg chg="mod">
          <ac:chgData name="sue bayes" userId="014e294a-a381-4b2d-bf22-8e870b50b1c8" providerId="ADAL" clId="{DA8A75AF-4B4E-46E7-A36A-D397C5FF0EA2}" dt="2022-05-30T16:15:39.175" v="1126" actId="26606"/>
          <ac:spMkLst>
            <pc:docMk/>
            <pc:sldMk cId="3478510958" sldId="340"/>
            <ac:spMk id="2" creationId="{BF685981-E492-4E52-9CC1-382C6FF2A12F}"/>
          </ac:spMkLst>
        </pc:spChg>
        <pc:spChg chg="mod">
          <ac:chgData name="sue bayes" userId="014e294a-a381-4b2d-bf22-8e870b50b1c8" providerId="ADAL" clId="{DA8A75AF-4B4E-46E7-A36A-D397C5FF0EA2}" dt="2022-05-30T16:15:39.175" v="1126" actId="26606"/>
          <ac:spMkLst>
            <pc:docMk/>
            <pc:sldMk cId="3478510958" sldId="340"/>
            <ac:spMk id="21" creationId="{3D39D7E6-3BE2-489B-8FDA-93D4E57FF48A}"/>
          </ac:spMkLst>
        </pc:spChg>
        <pc:spChg chg="del">
          <ac:chgData name="sue bayes" userId="014e294a-a381-4b2d-bf22-8e870b50b1c8" providerId="ADAL" clId="{DA8A75AF-4B4E-46E7-A36A-D397C5FF0EA2}" dt="2022-05-30T16:15:39.175" v="1126" actId="26606"/>
          <ac:spMkLst>
            <pc:docMk/>
            <pc:sldMk cId="3478510958" sldId="340"/>
            <ac:spMk id="26" creationId="{3A4F209C-C20E-4FA7-B241-1EF4F8D193B2}"/>
          </ac:spMkLst>
        </pc:spChg>
        <pc:spChg chg="del">
          <ac:chgData name="sue bayes" userId="014e294a-a381-4b2d-bf22-8e870b50b1c8" providerId="ADAL" clId="{DA8A75AF-4B4E-46E7-A36A-D397C5FF0EA2}" dt="2022-05-30T16:15:39.175" v="1126" actId="26606"/>
          <ac:spMkLst>
            <pc:docMk/>
            <pc:sldMk cId="3478510958" sldId="340"/>
            <ac:spMk id="28" creationId="{E4564234-45B0-4ED8-A9E2-199C00173276}"/>
          </ac:spMkLst>
        </pc:spChg>
        <pc:spChg chg="add">
          <ac:chgData name="sue bayes" userId="014e294a-a381-4b2d-bf22-8e870b50b1c8" providerId="ADAL" clId="{DA8A75AF-4B4E-46E7-A36A-D397C5FF0EA2}" dt="2022-05-30T16:15:39.175" v="1126" actId="26606"/>
          <ac:spMkLst>
            <pc:docMk/>
            <pc:sldMk cId="3478510958" sldId="340"/>
            <ac:spMk id="33" creationId="{AD72D4D1-076F-49D3-9889-EFC4F6D7CA66}"/>
          </ac:spMkLst>
        </pc:spChg>
        <pc:cxnChg chg="add">
          <ac:chgData name="sue bayes" userId="014e294a-a381-4b2d-bf22-8e870b50b1c8" providerId="ADAL" clId="{DA8A75AF-4B4E-46E7-A36A-D397C5FF0EA2}" dt="2022-05-30T16:15:39.175" v="1126" actId="26606"/>
          <ac:cxnSpMkLst>
            <pc:docMk/>
            <pc:sldMk cId="3478510958" sldId="340"/>
            <ac:cxnSpMk id="35" creationId="{2D72A2C9-F3CA-4216-8BAD-FA4C970C3C4E}"/>
          </ac:cxnSpMkLst>
        </pc:cxnChg>
      </pc:sldChg>
      <pc:sldChg chg="addSp delSp modSp new mod ord setBg">
        <pc:chgData name="sue bayes" userId="014e294a-a381-4b2d-bf22-8e870b50b1c8" providerId="ADAL" clId="{DA8A75AF-4B4E-46E7-A36A-D397C5FF0EA2}" dt="2022-05-30T16:02:50.486" v="1058" actId="26606"/>
        <pc:sldMkLst>
          <pc:docMk/>
          <pc:sldMk cId="3780329506" sldId="341"/>
        </pc:sldMkLst>
        <pc:spChg chg="del">
          <ac:chgData name="sue bayes" userId="014e294a-a381-4b2d-bf22-8e870b50b1c8" providerId="ADAL" clId="{DA8A75AF-4B4E-46E7-A36A-D397C5FF0EA2}" dt="2022-05-30T15:39:40.383" v="1023" actId="26606"/>
          <ac:spMkLst>
            <pc:docMk/>
            <pc:sldMk cId="3780329506" sldId="341"/>
            <ac:spMk id="2" creationId="{D880E474-4C5B-7668-C9B0-5D41F59B5D13}"/>
          </ac:spMkLst>
        </pc:spChg>
        <pc:spChg chg="del">
          <ac:chgData name="sue bayes" userId="014e294a-a381-4b2d-bf22-8e870b50b1c8" providerId="ADAL" clId="{DA8A75AF-4B4E-46E7-A36A-D397C5FF0EA2}" dt="2022-05-30T15:39:25.368" v="1022"/>
          <ac:spMkLst>
            <pc:docMk/>
            <pc:sldMk cId="3780329506" sldId="341"/>
            <ac:spMk id="3" creationId="{C7BC11AF-7D87-FF8F-8542-A4467D9059C1}"/>
          </ac:spMkLst>
        </pc:spChg>
        <pc:spChg chg="add mod">
          <ac:chgData name="sue bayes" userId="014e294a-a381-4b2d-bf22-8e870b50b1c8" providerId="ADAL" clId="{DA8A75AF-4B4E-46E7-A36A-D397C5FF0EA2}" dt="2022-05-30T16:02:50.486" v="1058" actId="26606"/>
          <ac:spMkLst>
            <pc:docMk/>
            <pc:sldMk cId="3780329506" sldId="341"/>
            <ac:spMk id="5" creationId="{C4E0D3EC-0009-DF9B-886E-79CF1D90E5E9}"/>
          </ac:spMkLst>
        </pc:spChg>
        <pc:spChg chg="add del">
          <ac:chgData name="sue bayes" userId="014e294a-a381-4b2d-bf22-8e870b50b1c8" providerId="ADAL" clId="{DA8A75AF-4B4E-46E7-A36A-D397C5FF0EA2}" dt="2022-05-30T16:02:50.486" v="1058" actId="26606"/>
          <ac:spMkLst>
            <pc:docMk/>
            <pc:sldMk cId="3780329506" sldId="341"/>
            <ac:spMk id="9" creationId="{32BC26D8-82FB-445E-AA49-62A77D7C1EE0}"/>
          </ac:spMkLst>
        </pc:spChg>
        <pc:spChg chg="add del">
          <ac:chgData name="sue bayes" userId="014e294a-a381-4b2d-bf22-8e870b50b1c8" providerId="ADAL" clId="{DA8A75AF-4B4E-46E7-A36A-D397C5FF0EA2}" dt="2022-05-30T16:02:50.486" v="1058" actId="26606"/>
          <ac:spMkLst>
            <pc:docMk/>
            <pc:sldMk cId="3780329506" sldId="341"/>
            <ac:spMk id="11" creationId="{CB44330D-EA18-4254-AA95-EB49948539B8}"/>
          </ac:spMkLst>
        </pc:spChg>
        <pc:spChg chg="add del">
          <ac:chgData name="sue bayes" userId="014e294a-a381-4b2d-bf22-8e870b50b1c8" providerId="ADAL" clId="{DA8A75AF-4B4E-46E7-A36A-D397C5FF0EA2}" dt="2022-05-30T16:02:50.486" v="1058" actId="26606"/>
          <ac:spMkLst>
            <pc:docMk/>
            <pc:sldMk cId="3780329506" sldId="341"/>
            <ac:spMk id="16" creationId="{C681C32C-7AFC-4BB3-9088-65CBDFC5D1C2}"/>
          </ac:spMkLst>
        </pc:spChg>
        <pc:spChg chg="add del">
          <ac:chgData name="sue bayes" userId="014e294a-a381-4b2d-bf22-8e870b50b1c8" providerId="ADAL" clId="{DA8A75AF-4B4E-46E7-A36A-D397C5FF0EA2}" dt="2022-05-30T16:02:50.486" v="1058" actId="26606"/>
          <ac:spMkLst>
            <pc:docMk/>
            <pc:sldMk cId="3780329506" sldId="341"/>
            <ac:spMk id="18" creationId="{199C0ED0-69DE-4C31-A5CF-E2A46FD30226}"/>
          </ac:spMkLst>
        </pc:spChg>
        <pc:spChg chg="add del">
          <ac:chgData name="sue bayes" userId="014e294a-a381-4b2d-bf22-8e870b50b1c8" providerId="ADAL" clId="{DA8A75AF-4B4E-46E7-A36A-D397C5FF0EA2}" dt="2022-05-30T16:02:50.486" v="1058" actId="26606"/>
          <ac:spMkLst>
            <pc:docMk/>
            <pc:sldMk cId="3780329506" sldId="341"/>
            <ac:spMk id="20" creationId="{8D42B8BD-40AF-488E-8A79-D7256C917229}"/>
          </ac:spMkLst>
        </pc:spChg>
        <pc:picChg chg="add mod">
          <ac:chgData name="sue bayes" userId="014e294a-a381-4b2d-bf22-8e870b50b1c8" providerId="ADAL" clId="{DA8A75AF-4B4E-46E7-A36A-D397C5FF0EA2}" dt="2022-05-30T16:02:50.486" v="1058" actId="26606"/>
          <ac:picMkLst>
            <pc:docMk/>
            <pc:sldMk cId="3780329506" sldId="341"/>
            <ac:picMk id="4" creationId="{44CAD043-C635-3263-4192-806A30013337}"/>
          </ac:picMkLst>
        </pc:picChg>
      </pc:sldChg>
      <pc:sldChg chg="addSp delSp modSp new mod setBg">
        <pc:chgData name="sue bayes" userId="014e294a-a381-4b2d-bf22-8e870b50b1c8" providerId="ADAL" clId="{DA8A75AF-4B4E-46E7-A36A-D397C5FF0EA2}" dt="2022-05-30T15:58:44.844" v="1041" actId="1076"/>
        <pc:sldMkLst>
          <pc:docMk/>
          <pc:sldMk cId="497200113" sldId="342"/>
        </pc:sldMkLst>
        <pc:spChg chg="del">
          <ac:chgData name="sue bayes" userId="014e294a-a381-4b2d-bf22-8e870b50b1c8" providerId="ADAL" clId="{DA8A75AF-4B4E-46E7-A36A-D397C5FF0EA2}" dt="2022-05-30T15:56:53.255" v="1036" actId="26606"/>
          <ac:spMkLst>
            <pc:docMk/>
            <pc:sldMk cId="497200113" sldId="342"/>
            <ac:spMk id="2" creationId="{E68A72A4-8D89-DFA9-676E-D44DEB8BEA87}"/>
          </ac:spMkLst>
        </pc:spChg>
        <pc:spChg chg="del">
          <ac:chgData name="sue bayes" userId="014e294a-a381-4b2d-bf22-8e870b50b1c8" providerId="ADAL" clId="{DA8A75AF-4B4E-46E7-A36A-D397C5FF0EA2}" dt="2022-05-30T15:56:45.607" v="1035"/>
          <ac:spMkLst>
            <pc:docMk/>
            <pc:sldMk cId="497200113" sldId="342"/>
            <ac:spMk id="3" creationId="{D96EC2DB-A2F2-A049-9F5C-C6189B663BB2}"/>
          </ac:spMkLst>
        </pc:spChg>
        <pc:spChg chg="add mod">
          <ac:chgData name="sue bayes" userId="014e294a-a381-4b2d-bf22-8e870b50b1c8" providerId="ADAL" clId="{DA8A75AF-4B4E-46E7-A36A-D397C5FF0EA2}" dt="2022-05-30T15:58:44.844" v="1041" actId="1076"/>
          <ac:spMkLst>
            <pc:docMk/>
            <pc:sldMk cId="497200113" sldId="342"/>
            <ac:spMk id="5" creationId="{615B9394-9581-3896-B210-38AB40CFD97D}"/>
          </ac:spMkLst>
        </pc:spChg>
        <pc:spChg chg="add">
          <ac:chgData name="sue bayes" userId="014e294a-a381-4b2d-bf22-8e870b50b1c8" providerId="ADAL" clId="{DA8A75AF-4B4E-46E7-A36A-D397C5FF0EA2}" dt="2022-05-30T15:56:53.255" v="1036" actId="26606"/>
          <ac:spMkLst>
            <pc:docMk/>
            <pc:sldMk cId="497200113" sldId="342"/>
            <ac:spMk id="9" creationId="{32BC26D8-82FB-445E-AA49-62A77D7C1EE0}"/>
          </ac:spMkLst>
        </pc:spChg>
        <pc:spChg chg="add">
          <ac:chgData name="sue bayes" userId="014e294a-a381-4b2d-bf22-8e870b50b1c8" providerId="ADAL" clId="{DA8A75AF-4B4E-46E7-A36A-D397C5FF0EA2}" dt="2022-05-30T15:56:53.255" v="1036" actId="26606"/>
          <ac:spMkLst>
            <pc:docMk/>
            <pc:sldMk cId="497200113" sldId="342"/>
            <ac:spMk id="11" creationId="{CB44330D-EA18-4254-AA95-EB49948539B8}"/>
          </ac:spMkLst>
        </pc:spChg>
        <pc:picChg chg="add mod">
          <ac:chgData name="sue bayes" userId="014e294a-a381-4b2d-bf22-8e870b50b1c8" providerId="ADAL" clId="{DA8A75AF-4B4E-46E7-A36A-D397C5FF0EA2}" dt="2022-05-30T15:56:53.255" v="1036" actId="26606"/>
          <ac:picMkLst>
            <pc:docMk/>
            <pc:sldMk cId="497200113" sldId="342"/>
            <ac:picMk id="4" creationId="{7B7B3AD2-3F86-1A0A-3969-E0F9BA437FF6}"/>
          </ac:picMkLst>
        </pc:picChg>
      </pc:sldChg>
      <pc:sldChg chg="addSp delSp modSp new mod setBg setClrOvrMap">
        <pc:chgData name="sue bayes" userId="014e294a-a381-4b2d-bf22-8e870b50b1c8" providerId="ADAL" clId="{DA8A75AF-4B4E-46E7-A36A-D397C5FF0EA2}" dt="2022-05-30T16:02:57.297" v="1059" actId="26606"/>
        <pc:sldMkLst>
          <pc:docMk/>
          <pc:sldMk cId="2187665515" sldId="343"/>
        </pc:sldMkLst>
        <pc:spChg chg="del mod">
          <ac:chgData name="sue bayes" userId="014e294a-a381-4b2d-bf22-8e870b50b1c8" providerId="ADAL" clId="{DA8A75AF-4B4E-46E7-A36A-D397C5FF0EA2}" dt="2022-05-30T16:02:01.252" v="1054" actId="478"/>
          <ac:spMkLst>
            <pc:docMk/>
            <pc:sldMk cId="2187665515" sldId="343"/>
            <ac:spMk id="2" creationId="{2EB6FA51-2C66-4F1B-0C71-0DC7E2C5D21B}"/>
          </ac:spMkLst>
        </pc:spChg>
        <pc:spChg chg="del mod">
          <ac:chgData name="sue bayes" userId="014e294a-a381-4b2d-bf22-8e870b50b1c8" providerId="ADAL" clId="{DA8A75AF-4B4E-46E7-A36A-D397C5FF0EA2}" dt="2022-05-30T16:02:06.109" v="1055" actId="478"/>
          <ac:spMkLst>
            <pc:docMk/>
            <pc:sldMk cId="2187665515" sldId="343"/>
            <ac:spMk id="3" creationId="{CB1FA788-EB05-A4C3-DC2A-FD33D651F279}"/>
          </ac:spMkLst>
        </pc:spChg>
        <pc:spChg chg="add del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7" creationId="{AB8C311F-7253-4AED-9701-7FC0708C41C7}"/>
          </ac:spMkLst>
        </pc:spChg>
        <pc:spChg chg="add del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8" creationId="{E2384209-CB15-4CDF-9D31-C44FD9A3F20D}"/>
          </ac:spMkLst>
        </pc:spChg>
        <pc:spChg chg="add del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9" creationId="{2633B3B5-CC90-43F0-8714-D31D1F3F0209}"/>
          </ac:spMkLst>
        </pc:spChg>
        <pc:spChg chg="add del">
          <ac:chgData name="sue bayes" userId="014e294a-a381-4b2d-bf22-8e870b50b1c8" providerId="ADAL" clId="{DA8A75AF-4B4E-46E7-A36A-D397C5FF0EA2}" dt="2022-05-30T16:01:56.714" v="1053" actId="26606"/>
          <ac:spMkLst>
            <pc:docMk/>
            <pc:sldMk cId="2187665515" sldId="343"/>
            <ac:spMk id="10" creationId="{9B76D444-2756-434F-AE61-96D69830C13E}"/>
          </ac:spMkLst>
        </pc:spChg>
        <pc:spChg chg="add del">
          <ac:chgData name="sue bayes" userId="014e294a-a381-4b2d-bf22-8e870b50b1c8" providerId="ADAL" clId="{DA8A75AF-4B4E-46E7-A36A-D397C5FF0EA2}" dt="2022-05-30T16:01:56.714" v="1053" actId="26606"/>
          <ac:spMkLst>
            <pc:docMk/>
            <pc:sldMk cId="2187665515" sldId="343"/>
            <ac:spMk id="12" creationId="{A27B6159-7734-4564-9E0F-C4BC43C36E52}"/>
          </ac:spMkLst>
        </pc:spChg>
        <pc:spChg chg="add del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16" creationId="{A8D57A06-A426-446D-B02C-A2DC6B62E45E}"/>
          </ac:spMkLst>
        </pc:spChg>
        <pc:spChg chg="add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21" creationId="{B9FF99BD-075F-4761-A995-6FC574BD25EA}"/>
          </ac:spMkLst>
        </pc:spChg>
        <pc:spChg chg="add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23" creationId="{A7B21A54-9BA3-4EA9-B460-5A829ADD9051}"/>
          </ac:spMkLst>
        </pc:spChg>
        <pc:spChg chg="add">
          <ac:chgData name="sue bayes" userId="014e294a-a381-4b2d-bf22-8e870b50b1c8" providerId="ADAL" clId="{DA8A75AF-4B4E-46E7-A36A-D397C5FF0EA2}" dt="2022-05-30T16:02:57.297" v="1059" actId="26606"/>
          <ac:spMkLst>
            <pc:docMk/>
            <pc:sldMk cId="2187665515" sldId="343"/>
            <ac:spMk id="25" creationId="{6FA8F714-B9D8-488A-8CCA-E9948FF913A9}"/>
          </ac:spMkLst>
        </pc:spChg>
        <pc:picChg chg="add mod ord">
          <ac:chgData name="sue bayes" userId="014e294a-a381-4b2d-bf22-8e870b50b1c8" providerId="ADAL" clId="{DA8A75AF-4B4E-46E7-A36A-D397C5FF0EA2}" dt="2022-05-30T16:02:57.297" v="1059" actId="26606"/>
          <ac:picMkLst>
            <pc:docMk/>
            <pc:sldMk cId="2187665515" sldId="343"/>
            <ac:picMk id="5" creationId="{02BBE749-4010-53BD-284B-42140185057C}"/>
          </ac:picMkLst>
        </pc:picChg>
        <pc:cxnChg chg="add del">
          <ac:chgData name="sue bayes" userId="014e294a-a381-4b2d-bf22-8e870b50b1c8" providerId="ADAL" clId="{DA8A75AF-4B4E-46E7-A36A-D397C5FF0EA2}" dt="2022-05-30T16:01:56.714" v="1053" actId="26606"/>
          <ac:cxnSpMkLst>
            <pc:docMk/>
            <pc:sldMk cId="2187665515" sldId="343"/>
            <ac:cxnSpMk id="14" creationId="{E2FFB46B-05BC-4950-B18A-9593FDAE6ED7}"/>
          </ac:cxnSpMkLst>
        </pc:cxnChg>
      </pc:sldChg>
      <pc:sldChg chg="addSp delSp modSp new mod ord">
        <pc:chgData name="sue bayes" userId="014e294a-a381-4b2d-bf22-8e870b50b1c8" providerId="ADAL" clId="{DA8A75AF-4B4E-46E7-A36A-D397C5FF0EA2}" dt="2022-06-07T19:50:15.001" v="1161"/>
        <pc:sldMkLst>
          <pc:docMk/>
          <pc:sldMk cId="118228569" sldId="344"/>
        </pc:sldMkLst>
        <pc:spChg chg="mod">
          <ac:chgData name="sue bayes" userId="014e294a-a381-4b2d-bf22-8e870b50b1c8" providerId="ADAL" clId="{DA8A75AF-4B4E-46E7-A36A-D397C5FF0EA2}" dt="2022-06-07T19:47:44.549" v="1156" actId="1076"/>
          <ac:spMkLst>
            <pc:docMk/>
            <pc:sldMk cId="118228569" sldId="344"/>
            <ac:spMk id="2" creationId="{6FA64EB7-496A-521B-3880-0EB3E17827F0}"/>
          </ac:spMkLst>
        </pc:spChg>
        <pc:spChg chg="del mod">
          <ac:chgData name="sue bayes" userId="014e294a-a381-4b2d-bf22-8e870b50b1c8" providerId="ADAL" clId="{DA8A75AF-4B4E-46E7-A36A-D397C5FF0EA2}" dt="2022-06-07T19:46:54.321" v="1152"/>
          <ac:spMkLst>
            <pc:docMk/>
            <pc:sldMk cId="118228569" sldId="344"/>
            <ac:spMk id="3" creationId="{65514063-78F4-6222-9C16-9DE2B706B833}"/>
          </ac:spMkLst>
        </pc:spChg>
        <pc:graphicFrameChg chg="add mod">
          <ac:chgData name="sue bayes" userId="014e294a-a381-4b2d-bf22-8e870b50b1c8" providerId="ADAL" clId="{DA8A75AF-4B4E-46E7-A36A-D397C5FF0EA2}" dt="2022-06-07T19:47:57.623" v="1159" actId="14100"/>
          <ac:graphicFrameMkLst>
            <pc:docMk/>
            <pc:sldMk cId="118228569" sldId="344"/>
            <ac:graphicFrameMk id="4" creationId="{85EC8AB7-0F54-C45D-00AD-BBF123B6478F}"/>
          </ac:graphicFrameMkLst>
        </pc:graphicFrameChg>
      </pc:sldChg>
    </pc:docChg>
  </pc:docChgLst>
</pc:chgInfo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9B9BE5-A9DB-4D4B-B801-1C8D673B3F74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DC6073-777F-4CCB-A6CF-2A454F03F242}">
      <dgm:prSet/>
      <dgm:spPr/>
      <dgm:t>
        <a:bodyPr/>
        <a:lstStyle/>
        <a:p>
          <a:r>
            <a:rPr lang="en-GB"/>
            <a:t>Definitions</a:t>
          </a:r>
          <a:endParaRPr lang="en-US"/>
        </a:p>
      </dgm:t>
    </dgm:pt>
    <dgm:pt modelId="{CBCC1BA5-9CFE-4484-91F7-58235B425AEC}" type="parTrans" cxnId="{A666A177-19E4-4AF8-9B96-3C407C7B10FC}">
      <dgm:prSet/>
      <dgm:spPr/>
      <dgm:t>
        <a:bodyPr/>
        <a:lstStyle/>
        <a:p>
          <a:endParaRPr lang="en-US"/>
        </a:p>
      </dgm:t>
    </dgm:pt>
    <dgm:pt modelId="{B7CE5F3D-6D52-4D48-90EC-7E4F3E8635AA}" type="sibTrans" cxnId="{A666A177-19E4-4AF8-9B96-3C407C7B10FC}">
      <dgm:prSet/>
      <dgm:spPr/>
      <dgm:t>
        <a:bodyPr/>
        <a:lstStyle/>
        <a:p>
          <a:endParaRPr lang="en-US"/>
        </a:p>
      </dgm:t>
    </dgm:pt>
    <dgm:pt modelId="{7E2D2C53-8D8A-4BD1-B595-8233ADF3445D}">
      <dgm:prSet/>
      <dgm:spPr/>
      <dgm:t>
        <a:bodyPr/>
        <a:lstStyle/>
        <a:p>
          <a:r>
            <a:rPr lang="en-GB"/>
            <a:t>Types of Data</a:t>
          </a:r>
          <a:endParaRPr lang="en-US"/>
        </a:p>
      </dgm:t>
    </dgm:pt>
    <dgm:pt modelId="{D4934E11-FF54-4450-8DF2-E0401F6BF129}" type="parTrans" cxnId="{E89BF01A-E58A-4B8A-B6A7-138A8A1FE439}">
      <dgm:prSet/>
      <dgm:spPr/>
      <dgm:t>
        <a:bodyPr/>
        <a:lstStyle/>
        <a:p>
          <a:endParaRPr lang="en-US"/>
        </a:p>
      </dgm:t>
    </dgm:pt>
    <dgm:pt modelId="{27FC4B4B-E72A-4D15-9AB7-DB12D90F8B75}" type="sibTrans" cxnId="{E89BF01A-E58A-4B8A-B6A7-138A8A1FE439}">
      <dgm:prSet/>
      <dgm:spPr/>
      <dgm:t>
        <a:bodyPr/>
        <a:lstStyle/>
        <a:p>
          <a:endParaRPr lang="en-US"/>
        </a:p>
      </dgm:t>
    </dgm:pt>
    <dgm:pt modelId="{2521F4EF-4BAD-4637-8884-DAEEDADD1B0B}">
      <dgm:prSet/>
      <dgm:spPr/>
      <dgm:t>
        <a:bodyPr/>
        <a:lstStyle/>
        <a:p>
          <a:r>
            <a:rPr lang="en-GB"/>
            <a:t>Data Types</a:t>
          </a:r>
          <a:endParaRPr lang="en-US"/>
        </a:p>
      </dgm:t>
    </dgm:pt>
    <dgm:pt modelId="{3A3F734B-6124-4926-B7CD-66E2C77BAD84}" type="parTrans" cxnId="{89BDC6C4-36A7-4393-94F7-942C1C3C9308}">
      <dgm:prSet/>
      <dgm:spPr/>
      <dgm:t>
        <a:bodyPr/>
        <a:lstStyle/>
        <a:p>
          <a:endParaRPr lang="en-US"/>
        </a:p>
      </dgm:t>
    </dgm:pt>
    <dgm:pt modelId="{5CED80DE-88F5-48B3-9597-B3FF72A70149}" type="sibTrans" cxnId="{89BDC6C4-36A7-4393-94F7-942C1C3C9308}">
      <dgm:prSet/>
      <dgm:spPr/>
      <dgm:t>
        <a:bodyPr/>
        <a:lstStyle/>
        <a:p>
          <a:endParaRPr lang="en-US"/>
        </a:p>
      </dgm:t>
    </dgm:pt>
    <dgm:pt modelId="{C01BE896-CA46-4D43-ADA7-B5BA5A37AC30}">
      <dgm:prSet/>
      <dgm:spPr/>
      <dgm:t>
        <a:bodyPr/>
        <a:lstStyle/>
        <a:p>
          <a:r>
            <a:rPr lang="en-GB"/>
            <a:t>Tips and Tricks</a:t>
          </a:r>
          <a:endParaRPr lang="en-US"/>
        </a:p>
      </dgm:t>
    </dgm:pt>
    <dgm:pt modelId="{F1FA3DE0-503C-43B0-B112-DE3F4C65079C}" type="parTrans" cxnId="{00500C7F-A0DF-4975-B11D-A8F1C3C52CB1}">
      <dgm:prSet/>
      <dgm:spPr/>
      <dgm:t>
        <a:bodyPr/>
        <a:lstStyle/>
        <a:p>
          <a:endParaRPr lang="en-US"/>
        </a:p>
      </dgm:t>
    </dgm:pt>
    <dgm:pt modelId="{AAD178EA-806B-4152-91E5-B5875B9390D6}" type="sibTrans" cxnId="{00500C7F-A0DF-4975-B11D-A8F1C3C52CB1}">
      <dgm:prSet/>
      <dgm:spPr/>
      <dgm:t>
        <a:bodyPr/>
        <a:lstStyle/>
        <a:p>
          <a:endParaRPr lang="en-US"/>
        </a:p>
      </dgm:t>
    </dgm:pt>
    <dgm:pt modelId="{3B8D4D4A-F296-4143-BA0B-83AA5F869741}">
      <dgm:prSet/>
      <dgm:spPr/>
      <dgm:t>
        <a:bodyPr/>
        <a:lstStyle/>
        <a:p>
          <a:r>
            <a:rPr lang="en-GB" dirty="0"/>
            <a:t>Normalised Data</a:t>
          </a:r>
          <a:endParaRPr lang="en-US" dirty="0"/>
        </a:p>
      </dgm:t>
    </dgm:pt>
    <dgm:pt modelId="{77F055A5-660A-4C3B-BC11-2E33B353E308}" type="parTrans" cxnId="{99C3F177-4359-47B5-9C4C-A1135FCE2CCF}">
      <dgm:prSet/>
      <dgm:spPr/>
      <dgm:t>
        <a:bodyPr/>
        <a:lstStyle/>
        <a:p>
          <a:endParaRPr lang="en-US"/>
        </a:p>
      </dgm:t>
    </dgm:pt>
    <dgm:pt modelId="{C642E998-3AAB-4FC0-81AB-0D545EF78769}" type="sibTrans" cxnId="{99C3F177-4359-47B5-9C4C-A1135FCE2CCF}">
      <dgm:prSet/>
      <dgm:spPr/>
      <dgm:t>
        <a:bodyPr/>
        <a:lstStyle/>
        <a:p>
          <a:endParaRPr lang="en-US"/>
        </a:p>
      </dgm:t>
    </dgm:pt>
    <dgm:pt modelId="{07288A46-7C47-419C-A859-12946F467761}">
      <dgm:prSet/>
      <dgm:spPr/>
      <dgm:t>
        <a:bodyPr/>
        <a:lstStyle/>
        <a:p>
          <a:r>
            <a:rPr lang="en-GB" dirty="0"/>
            <a:t>Star Schema</a:t>
          </a:r>
          <a:endParaRPr lang="en-US" dirty="0"/>
        </a:p>
      </dgm:t>
    </dgm:pt>
    <dgm:pt modelId="{504DCC88-8720-4AAC-8EB8-B545A64D6A4A}" type="parTrans" cxnId="{8BDE92E3-DD0F-4E49-B349-88D2451BE73D}">
      <dgm:prSet/>
      <dgm:spPr/>
      <dgm:t>
        <a:bodyPr/>
        <a:lstStyle/>
        <a:p>
          <a:endParaRPr lang="en-US"/>
        </a:p>
      </dgm:t>
    </dgm:pt>
    <dgm:pt modelId="{E6EB4DD1-D7C9-40FD-B423-60C51E5BB275}" type="sibTrans" cxnId="{8BDE92E3-DD0F-4E49-B349-88D2451BE73D}">
      <dgm:prSet/>
      <dgm:spPr/>
      <dgm:t>
        <a:bodyPr/>
        <a:lstStyle/>
        <a:p>
          <a:endParaRPr lang="en-US"/>
        </a:p>
      </dgm:t>
    </dgm:pt>
    <dgm:pt modelId="{64B9AE3F-AF66-4DD6-A138-42DAD93EEF21}">
      <dgm:prSet/>
      <dgm:spPr/>
      <dgm:t>
        <a:bodyPr/>
        <a:lstStyle/>
        <a:p>
          <a:endParaRPr lang="en-US" dirty="0"/>
        </a:p>
      </dgm:t>
    </dgm:pt>
    <dgm:pt modelId="{9134DA2B-DBE4-4BB9-B60C-AD47E83DB251}" type="parTrans" cxnId="{1E14A03E-90E4-40C5-B261-C39AE79A47ED}">
      <dgm:prSet/>
      <dgm:spPr/>
      <dgm:t>
        <a:bodyPr/>
        <a:lstStyle/>
        <a:p>
          <a:endParaRPr lang="en-US"/>
        </a:p>
      </dgm:t>
    </dgm:pt>
    <dgm:pt modelId="{030BD824-3598-4014-A4E6-8D02CAFA2B5C}" type="sibTrans" cxnId="{1E14A03E-90E4-40C5-B261-C39AE79A47ED}">
      <dgm:prSet/>
      <dgm:spPr/>
      <dgm:t>
        <a:bodyPr/>
        <a:lstStyle/>
        <a:p>
          <a:endParaRPr lang="en-US"/>
        </a:p>
      </dgm:t>
    </dgm:pt>
    <dgm:pt modelId="{8E22FAB6-BB01-4E15-849D-F3D629275DE1}">
      <dgm:prSet/>
      <dgm:spPr/>
      <dgm:t>
        <a:bodyPr/>
        <a:lstStyle/>
        <a:p>
          <a:endParaRPr lang="en-US" dirty="0"/>
        </a:p>
      </dgm:t>
    </dgm:pt>
    <dgm:pt modelId="{7F5100A8-4BE7-4850-9351-0B680B5BCBD6}" type="parTrans" cxnId="{FD8F1D8F-12EC-4004-A03C-6852D67194C9}">
      <dgm:prSet/>
      <dgm:spPr/>
      <dgm:t>
        <a:bodyPr/>
        <a:lstStyle/>
        <a:p>
          <a:endParaRPr lang="en-US"/>
        </a:p>
      </dgm:t>
    </dgm:pt>
    <dgm:pt modelId="{13405013-91EB-4790-8025-5CB6A82BD53F}" type="sibTrans" cxnId="{FD8F1D8F-12EC-4004-A03C-6852D67194C9}">
      <dgm:prSet/>
      <dgm:spPr/>
      <dgm:t>
        <a:bodyPr/>
        <a:lstStyle/>
        <a:p>
          <a:endParaRPr lang="en-US"/>
        </a:p>
      </dgm:t>
    </dgm:pt>
    <dgm:pt modelId="{2F639F80-0D05-4923-BCCF-082A969B0AE0}">
      <dgm:prSet/>
      <dgm:spPr/>
      <dgm:t>
        <a:bodyPr/>
        <a:lstStyle/>
        <a:p>
          <a:r>
            <a:rPr lang="en-GB" dirty="0"/>
            <a:t>Vertipaq</a:t>
          </a:r>
          <a:endParaRPr lang="en-US" dirty="0"/>
        </a:p>
      </dgm:t>
    </dgm:pt>
    <dgm:pt modelId="{28155875-AD1A-49E0-8915-180C6D612138}" type="parTrans" cxnId="{FAB61283-7F2D-44DA-B18F-367B12D8E63D}">
      <dgm:prSet/>
      <dgm:spPr/>
      <dgm:t>
        <a:bodyPr/>
        <a:lstStyle/>
        <a:p>
          <a:endParaRPr lang="en-GB"/>
        </a:p>
      </dgm:t>
    </dgm:pt>
    <dgm:pt modelId="{A1059610-FDAB-4363-9359-5C8076413A22}" type="sibTrans" cxnId="{FAB61283-7F2D-44DA-B18F-367B12D8E63D}">
      <dgm:prSet/>
      <dgm:spPr/>
      <dgm:t>
        <a:bodyPr/>
        <a:lstStyle/>
        <a:p>
          <a:endParaRPr lang="en-GB"/>
        </a:p>
      </dgm:t>
    </dgm:pt>
    <dgm:pt modelId="{DB944608-114D-4443-9D70-91C81AE4914F}" type="pres">
      <dgm:prSet presAssocID="{3B9B9BE5-A9DB-4D4B-B801-1C8D673B3F74}" presName="vert0" presStyleCnt="0">
        <dgm:presLayoutVars>
          <dgm:dir/>
          <dgm:animOne val="branch"/>
          <dgm:animLvl val="lvl"/>
        </dgm:presLayoutVars>
      </dgm:prSet>
      <dgm:spPr/>
    </dgm:pt>
    <dgm:pt modelId="{FB094686-4859-4008-999C-E61EC12A36D2}" type="pres">
      <dgm:prSet presAssocID="{69DC6073-777F-4CCB-A6CF-2A454F03F242}" presName="thickLine" presStyleLbl="alignNode1" presStyleIdx="0" presStyleCnt="9"/>
      <dgm:spPr/>
    </dgm:pt>
    <dgm:pt modelId="{D659FDB6-A217-4905-8BF3-2AAF01959635}" type="pres">
      <dgm:prSet presAssocID="{69DC6073-777F-4CCB-A6CF-2A454F03F242}" presName="horz1" presStyleCnt="0"/>
      <dgm:spPr/>
    </dgm:pt>
    <dgm:pt modelId="{0B5E72ED-1619-4614-8CED-6973712C99DF}" type="pres">
      <dgm:prSet presAssocID="{69DC6073-777F-4CCB-A6CF-2A454F03F242}" presName="tx1" presStyleLbl="revTx" presStyleIdx="0" presStyleCnt="9"/>
      <dgm:spPr/>
    </dgm:pt>
    <dgm:pt modelId="{D51CD916-DFB1-453E-9439-FCDD6B4413D6}" type="pres">
      <dgm:prSet presAssocID="{69DC6073-777F-4CCB-A6CF-2A454F03F242}" presName="vert1" presStyleCnt="0"/>
      <dgm:spPr/>
    </dgm:pt>
    <dgm:pt modelId="{CD0F42EB-BD4D-495A-B992-30C8BB95AB0B}" type="pres">
      <dgm:prSet presAssocID="{7E2D2C53-8D8A-4BD1-B595-8233ADF3445D}" presName="thickLine" presStyleLbl="alignNode1" presStyleIdx="1" presStyleCnt="9"/>
      <dgm:spPr/>
    </dgm:pt>
    <dgm:pt modelId="{6F3B0B4A-8877-4E71-84CC-F9BE40464291}" type="pres">
      <dgm:prSet presAssocID="{7E2D2C53-8D8A-4BD1-B595-8233ADF3445D}" presName="horz1" presStyleCnt="0"/>
      <dgm:spPr/>
    </dgm:pt>
    <dgm:pt modelId="{286C653E-86CF-415B-8BE0-D1BD9C20A82E}" type="pres">
      <dgm:prSet presAssocID="{7E2D2C53-8D8A-4BD1-B595-8233ADF3445D}" presName="tx1" presStyleLbl="revTx" presStyleIdx="1" presStyleCnt="9"/>
      <dgm:spPr/>
    </dgm:pt>
    <dgm:pt modelId="{66E72EF9-D321-47E4-BAEB-38373B7D673D}" type="pres">
      <dgm:prSet presAssocID="{7E2D2C53-8D8A-4BD1-B595-8233ADF3445D}" presName="vert1" presStyleCnt="0"/>
      <dgm:spPr/>
    </dgm:pt>
    <dgm:pt modelId="{4930CC5A-F318-4B7A-979B-7EAF0CD8D672}" type="pres">
      <dgm:prSet presAssocID="{2521F4EF-4BAD-4637-8884-DAEEDADD1B0B}" presName="thickLine" presStyleLbl="alignNode1" presStyleIdx="2" presStyleCnt="9"/>
      <dgm:spPr/>
    </dgm:pt>
    <dgm:pt modelId="{75C5C9FB-7238-4AD9-A2BC-95B9E263110D}" type="pres">
      <dgm:prSet presAssocID="{2521F4EF-4BAD-4637-8884-DAEEDADD1B0B}" presName="horz1" presStyleCnt="0"/>
      <dgm:spPr/>
    </dgm:pt>
    <dgm:pt modelId="{1A464D7C-79ED-4B8A-BFD9-914E3276C341}" type="pres">
      <dgm:prSet presAssocID="{2521F4EF-4BAD-4637-8884-DAEEDADD1B0B}" presName="tx1" presStyleLbl="revTx" presStyleIdx="2" presStyleCnt="9"/>
      <dgm:spPr/>
    </dgm:pt>
    <dgm:pt modelId="{12C1BAB8-FD4F-4924-960E-43190237DC3E}" type="pres">
      <dgm:prSet presAssocID="{2521F4EF-4BAD-4637-8884-DAEEDADD1B0B}" presName="vert1" presStyleCnt="0"/>
      <dgm:spPr/>
    </dgm:pt>
    <dgm:pt modelId="{6D2BA6F4-C0EC-425C-A689-6F7C132A4670}" type="pres">
      <dgm:prSet presAssocID="{C01BE896-CA46-4D43-ADA7-B5BA5A37AC30}" presName="thickLine" presStyleLbl="alignNode1" presStyleIdx="3" presStyleCnt="9"/>
      <dgm:spPr/>
    </dgm:pt>
    <dgm:pt modelId="{B5A6EE2F-C41F-4D82-9EC2-7218385717D3}" type="pres">
      <dgm:prSet presAssocID="{C01BE896-CA46-4D43-ADA7-B5BA5A37AC30}" presName="horz1" presStyleCnt="0"/>
      <dgm:spPr/>
    </dgm:pt>
    <dgm:pt modelId="{41604427-1928-43DB-A146-592B1B1DFA36}" type="pres">
      <dgm:prSet presAssocID="{C01BE896-CA46-4D43-ADA7-B5BA5A37AC30}" presName="tx1" presStyleLbl="revTx" presStyleIdx="3" presStyleCnt="9"/>
      <dgm:spPr/>
    </dgm:pt>
    <dgm:pt modelId="{7003F3F0-C8B9-4255-B34D-8F6F802F47CF}" type="pres">
      <dgm:prSet presAssocID="{C01BE896-CA46-4D43-ADA7-B5BA5A37AC30}" presName="vert1" presStyleCnt="0"/>
      <dgm:spPr/>
    </dgm:pt>
    <dgm:pt modelId="{D635783A-9B03-4E7B-91F5-AD34F782F4A7}" type="pres">
      <dgm:prSet presAssocID="{3B8D4D4A-F296-4143-BA0B-83AA5F869741}" presName="thickLine" presStyleLbl="alignNode1" presStyleIdx="4" presStyleCnt="9"/>
      <dgm:spPr/>
    </dgm:pt>
    <dgm:pt modelId="{B6F445D7-90FC-4187-800E-15723BE8535D}" type="pres">
      <dgm:prSet presAssocID="{3B8D4D4A-F296-4143-BA0B-83AA5F869741}" presName="horz1" presStyleCnt="0"/>
      <dgm:spPr/>
    </dgm:pt>
    <dgm:pt modelId="{F41F7B98-0C91-4B10-AEA1-294471170205}" type="pres">
      <dgm:prSet presAssocID="{3B8D4D4A-F296-4143-BA0B-83AA5F869741}" presName="tx1" presStyleLbl="revTx" presStyleIdx="4" presStyleCnt="9"/>
      <dgm:spPr/>
    </dgm:pt>
    <dgm:pt modelId="{6ADAAA9C-755C-4953-A228-F04A7847D171}" type="pres">
      <dgm:prSet presAssocID="{3B8D4D4A-F296-4143-BA0B-83AA5F869741}" presName="vert1" presStyleCnt="0"/>
      <dgm:spPr/>
    </dgm:pt>
    <dgm:pt modelId="{0D21D531-37BD-43BB-9BC6-0520A161A5B3}" type="pres">
      <dgm:prSet presAssocID="{07288A46-7C47-419C-A859-12946F467761}" presName="thickLine" presStyleLbl="alignNode1" presStyleIdx="5" presStyleCnt="9"/>
      <dgm:spPr/>
    </dgm:pt>
    <dgm:pt modelId="{972C121F-3E07-4F54-A566-E8E35A384244}" type="pres">
      <dgm:prSet presAssocID="{07288A46-7C47-419C-A859-12946F467761}" presName="horz1" presStyleCnt="0"/>
      <dgm:spPr/>
    </dgm:pt>
    <dgm:pt modelId="{28E09EE8-1AA2-462F-BDC7-F9298C4CA699}" type="pres">
      <dgm:prSet presAssocID="{07288A46-7C47-419C-A859-12946F467761}" presName="tx1" presStyleLbl="revTx" presStyleIdx="5" presStyleCnt="9"/>
      <dgm:spPr/>
    </dgm:pt>
    <dgm:pt modelId="{FA60CB28-6D4E-49EB-A2B0-1606F71415FE}" type="pres">
      <dgm:prSet presAssocID="{07288A46-7C47-419C-A859-12946F467761}" presName="vert1" presStyleCnt="0"/>
      <dgm:spPr/>
    </dgm:pt>
    <dgm:pt modelId="{76BB3F53-4C3F-40F4-8936-537AB54FCC65}" type="pres">
      <dgm:prSet presAssocID="{64B9AE3F-AF66-4DD6-A138-42DAD93EEF21}" presName="thickLine" presStyleLbl="alignNode1" presStyleIdx="6" presStyleCnt="9"/>
      <dgm:spPr/>
    </dgm:pt>
    <dgm:pt modelId="{E2DD2B5A-6220-4E99-9C6C-549D3735BB0C}" type="pres">
      <dgm:prSet presAssocID="{64B9AE3F-AF66-4DD6-A138-42DAD93EEF21}" presName="horz1" presStyleCnt="0"/>
      <dgm:spPr/>
    </dgm:pt>
    <dgm:pt modelId="{273C495E-9278-4E22-ADE1-2E2F31AA9D9A}" type="pres">
      <dgm:prSet presAssocID="{64B9AE3F-AF66-4DD6-A138-42DAD93EEF21}" presName="tx1" presStyleLbl="revTx" presStyleIdx="6" presStyleCnt="9"/>
      <dgm:spPr/>
    </dgm:pt>
    <dgm:pt modelId="{7E68E5E9-DD02-40B9-BC8C-624939EC9B1E}" type="pres">
      <dgm:prSet presAssocID="{64B9AE3F-AF66-4DD6-A138-42DAD93EEF21}" presName="vert1" presStyleCnt="0"/>
      <dgm:spPr/>
    </dgm:pt>
    <dgm:pt modelId="{DFC52778-D600-4C15-8D31-0570BF9B13CB}" type="pres">
      <dgm:prSet presAssocID="{8E22FAB6-BB01-4E15-849D-F3D629275DE1}" presName="thickLine" presStyleLbl="alignNode1" presStyleIdx="7" presStyleCnt="9"/>
      <dgm:spPr/>
    </dgm:pt>
    <dgm:pt modelId="{5655FEDF-F80C-4C09-8220-B25911C2E803}" type="pres">
      <dgm:prSet presAssocID="{8E22FAB6-BB01-4E15-849D-F3D629275DE1}" presName="horz1" presStyleCnt="0"/>
      <dgm:spPr/>
    </dgm:pt>
    <dgm:pt modelId="{2151606C-7344-4626-9F31-44B02CF1E38F}" type="pres">
      <dgm:prSet presAssocID="{8E22FAB6-BB01-4E15-849D-F3D629275DE1}" presName="tx1" presStyleLbl="revTx" presStyleIdx="7" presStyleCnt="9"/>
      <dgm:spPr/>
    </dgm:pt>
    <dgm:pt modelId="{57E79931-5A91-4F14-B770-1C2C123D5B4A}" type="pres">
      <dgm:prSet presAssocID="{8E22FAB6-BB01-4E15-849D-F3D629275DE1}" presName="vert1" presStyleCnt="0"/>
      <dgm:spPr/>
    </dgm:pt>
    <dgm:pt modelId="{527F4547-58FB-4C40-B91B-C7E76CE29738}" type="pres">
      <dgm:prSet presAssocID="{2F639F80-0D05-4923-BCCF-082A969B0AE0}" presName="thickLine" presStyleLbl="alignNode1" presStyleIdx="8" presStyleCnt="9"/>
      <dgm:spPr/>
    </dgm:pt>
    <dgm:pt modelId="{77B2DDA6-A262-4419-83D4-56D76DFF7AC9}" type="pres">
      <dgm:prSet presAssocID="{2F639F80-0D05-4923-BCCF-082A969B0AE0}" presName="horz1" presStyleCnt="0"/>
      <dgm:spPr/>
    </dgm:pt>
    <dgm:pt modelId="{F1A486FF-2CEB-47BE-B55D-6D73554B1FAC}" type="pres">
      <dgm:prSet presAssocID="{2F639F80-0D05-4923-BCCF-082A969B0AE0}" presName="tx1" presStyleLbl="revTx" presStyleIdx="8" presStyleCnt="9" custLinFactY="-100000" custLinFactNeighborX="543" custLinFactNeighborY="-102155"/>
      <dgm:spPr/>
    </dgm:pt>
    <dgm:pt modelId="{7ADA8D36-6B09-49A0-82F6-1BCF93EF5245}" type="pres">
      <dgm:prSet presAssocID="{2F639F80-0D05-4923-BCCF-082A969B0AE0}" presName="vert1" presStyleCnt="0"/>
      <dgm:spPr/>
    </dgm:pt>
  </dgm:ptLst>
  <dgm:cxnLst>
    <dgm:cxn modelId="{816B0313-2800-40CA-9D7C-1E268BB0C42E}" type="presOf" srcId="{C01BE896-CA46-4D43-ADA7-B5BA5A37AC30}" destId="{41604427-1928-43DB-A146-592B1B1DFA36}" srcOrd="0" destOrd="0" presId="urn:microsoft.com/office/officeart/2008/layout/LinedList"/>
    <dgm:cxn modelId="{E89BF01A-E58A-4B8A-B6A7-138A8A1FE439}" srcId="{3B9B9BE5-A9DB-4D4B-B801-1C8D673B3F74}" destId="{7E2D2C53-8D8A-4BD1-B595-8233ADF3445D}" srcOrd="1" destOrd="0" parTransId="{D4934E11-FF54-4450-8DF2-E0401F6BF129}" sibTransId="{27FC4B4B-E72A-4D15-9AB7-DB12D90F8B75}"/>
    <dgm:cxn modelId="{AFB3BC33-317B-4D57-90B6-D7464F3151E8}" type="presOf" srcId="{7E2D2C53-8D8A-4BD1-B595-8233ADF3445D}" destId="{286C653E-86CF-415B-8BE0-D1BD9C20A82E}" srcOrd="0" destOrd="0" presId="urn:microsoft.com/office/officeart/2008/layout/LinedList"/>
    <dgm:cxn modelId="{1E14A03E-90E4-40C5-B261-C39AE79A47ED}" srcId="{3B9B9BE5-A9DB-4D4B-B801-1C8D673B3F74}" destId="{64B9AE3F-AF66-4DD6-A138-42DAD93EEF21}" srcOrd="6" destOrd="0" parTransId="{9134DA2B-DBE4-4BB9-B60C-AD47E83DB251}" sibTransId="{030BD824-3598-4014-A4E6-8D02CAFA2B5C}"/>
    <dgm:cxn modelId="{A8A69F51-D9B6-4F3A-9E03-E3210C5B053A}" type="presOf" srcId="{3B8D4D4A-F296-4143-BA0B-83AA5F869741}" destId="{F41F7B98-0C91-4B10-AEA1-294471170205}" srcOrd="0" destOrd="0" presId="urn:microsoft.com/office/officeart/2008/layout/LinedList"/>
    <dgm:cxn modelId="{A666A177-19E4-4AF8-9B96-3C407C7B10FC}" srcId="{3B9B9BE5-A9DB-4D4B-B801-1C8D673B3F74}" destId="{69DC6073-777F-4CCB-A6CF-2A454F03F242}" srcOrd="0" destOrd="0" parTransId="{CBCC1BA5-9CFE-4484-91F7-58235B425AEC}" sibTransId="{B7CE5F3D-6D52-4D48-90EC-7E4F3E8635AA}"/>
    <dgm:cxn modelId="{99C3F177-4359-47B5-9C4C-A1135FCE2CCF}" srcId="{3B9B9BE5-A9DB-4D4B-B801-1C8D673B3F74}" destId="{3B8D4D4A-F296-4143-BA0B-83AA5F869741}" srcOrd="4" destOrd="0" parTransId="{77F055A5-660A-4C3B-BC11-2E33B353E308}" sibTransId="{C642E998-3AAB-4FC0-81AB-0D545EF78769}"/>
    <dgm:cxn modelId="{41D5F958-70AE-4A9F-AC8E-F1B65714896F}" type="presOf" srcId="{69DC6073-777F-4CCB-A6CF-2A454F03F242}" destId="{0B5E72ED-1619-4614-8CED-6973712C99DF}" srcOrd="0" destOrd="0" presId="urn:microsoft.com/office/officeart/2008/layout/LinedList"/>
    <dgm:cxn modelId="{00500C7F-A0DF-4975-B11D-A8F1C3C52CB1}" srcId="{3B9B9BE5-A9DB-4D4B-B801-1C8D673B3F74}" destId="{C01BE896-CA46-4D43-ADA7-B5BA5A37AC30}" srcOrd="3" destOrd="0" parTransId="{F1FA3DE0-503C-43B0-B112-DE3F4C65079C}" sibTransId="{AAD178EA-806B-4152-91E5-B5875B9390D6}"/>
    <dgm:cxn modelId="{A506D580-30D7-40D7-BE66-A112E65B8330}" type="presOf" srcId="{64B9AE3F-AF66-4DD6-A138-42DAD93EEF21}" destId="{273C495E-9278-4E22-ADE1-2E2F31AA9D9A}" srcOrd="0" destOrd="0" presId="urn:microsoft.com/office/officeart/2008/layout/LinedList"/>
    <dgm:cxn modelId="{FAB61283-7F2D-44DA-B18F-367B12D8E63D}" srcId="{3B9B9BE5-A9DB-4D4B-B801-1C8D673B3F74}" destId="{2F639F80-0D05-4923-BCCF-082A969B0AE0}" srcOrd="8" destOrd="0" parTransId="{28155875-AD1A-49E0-8915-180C6D612138}" sibTransId="{A1059610-FDAB-4363-9359-5C8076413A22}"/>
    <dgm:cxn modelId="{FD8F1D8F-12EC-4004-A03C-6852D67194C9}" srcId="{3B9B9BE5-A9DB-4D4B-B801-1C8D673B3F74}" destId="{8E22FAB6-BB01-4E15-849D-F3D629275DE1}" srcOrd="7" destOrd="0" parTransId="{7F5100A8-4BE7-4850-9351-0B680B5BCBD6}" sibTransId="{13405013-91EB-4790-8025-5CB6A82BD53F}"/>
    <dgm:cxn modelId="{5DB325A1-CD4C-4E89-A040-EC7046E65DD4}" type="presOf" srcId="{8E22FAB6-BB01-4E15-849D-F3D629275DE1}" destId="{2151606C-7344-4626-9F31-44B02CF1E38F}" srcOrd="0" destOrd="0" presId="urn:microsoft.com/office/officeart/2008/layout/LinedList"/>
    <dgm:cxn modelId="{89BDC6C4-36A7-4393-94F7-942C1C3C9308}" srcId="{3B9B9BE5-A9DB-4D4B-B801-1C8D673B3F74}" destId="{2521F4EF-4BAD-4637-8884-DAEEDADD1B0B}" srcOrd="2" destOrd="0" parTransId="{3A3F734B-6124-4926-B7CD-66E2C77BAD84}" sibTransId="{5CED80DE-88F5-48B3-9597-B3FF72A70149}"/>
    <dgm:cxn modelId="{B98E19C6-FFE1-44A8-B959-6834D2946CB2}" type="presOf" srcId="{07288A46-7C47-419C-A859-12946F467761}" destId="{28E09EE8-1AA2-462F-BDC7-F9298C4CA699}" srcOrd="0" destOrd="0" presId="urn:microsoft.com/office/officeart/2008/layout/LinedList"/>
    <dgm:cxn modelId="{C66C31E2-190E-4271-84D9-0A3EBA0266CA}" type="presOf" srcId="{2521F4EF-4BAD-4637-8884-DAEEDADD1B0B}" destId="{1A464D7C-79ED-4B8A-BFD9-914E3276C341}" srcOrd="0" destOrd="0" presId="urn:microsoft.com/office/officeart/2008/layout/LinedList"/>
    <dgm:cxn modelId="{8BDE92E3-DD0F-4E49-B349-88D2451BE73D}" srcId="{3B9B9BE5-A9DB-4D4B-B801-1C8D673B3F74}" destId="{07288A46-7C47-419C-A859-12946F467761}" srcOrd="5" destOrd="0" parTransId="{504DCC88-8720-4AAC-8EB8-B545A64D6A4A}" sibTransId="{E6EB4DD1-D7C9-40FD-B423-60C51E5BB275}"/>
    <dgm:cxn modelId="{55109FEF-2D0E-48BC-A5E0-48B650CC0A94}" type="presOf" srcId="{2F639F80-0D05-4923-BCCF-082A969B0AE0}" destId="{F1A486FF-2CEB-47BE-B55D-6D73554B1FAC}" srcOrd="0" destOrd="0" presId="urn:microsoft.com/office/officeart/2008/layout/LinedList"/>
    <dgm:cxn modelId="{5064ECF1-C8E6-438C-912B-7AC2347D2990}" type="presOf" srcId="{3B9B9BE5-A9DB-4D4B-B801-1C8D673B3F74}" destId="{DB944608-114D-4443-9D70-91C81AE4914F}" srcOrd="0" destOrd="0" presId="urn:microsoft.com/office/officeart/2008/layout/LinedList"/>
    <dgm:cxn modelId="{1796B694-3904-460A-82EB-9E688153003B}" type="presParOf" srcId="{DB944608-114D-4443-9D70-91C81AE4914F}" destId="{FB094686-4859-4008-999C-E61EC12A36D2}" srcOrd="0" destOrd="0" presId="urn:microsoft.com/office/officeart/2008/layout/LinedList"/>
    <dgm:cxn modelId="{E861496F-5A00-4695-884A-8DD784AD78DB}" type="presParOf" srcId="{DB944608-114D-4443-9D70-91C81AE4914F}" destId="{D659FDB6-A217-4905-8BF3-2AAF01959635}" srcOrd="1" destOrd="0" presId="urn:microsoft.com/office/officeart/2008/layout/LinedList"/>
    <dgm:cxn modelId="{60B967E6-D71E-4F9D-9261-D8C4FA0D6353}" type="presParOf" srcId="{D659FDB6-A217-4905-8BF3-2AAF01959635}" destId="{0B5E72ED-1619-4614-8CED-6973712C99DF}" srcOrd="0" destOrd="0" presId="urn:microsoft.com/office/officeart/2008/layout/LinedList"/>
    <dgm:cxn modelId="{D21CF0B9-18BE-4D8D-8245-270435FCBFBC}" type="presParOf" srcId="{D659FDB6-A217-4905-8BF3-2AAF01959635}" destId="{D51CD916-DFB1-453E-9439-FCDD6B4413D6}" srcOrd="1" destOrd="0" presId="urn:microsoft.com/office/officeart/2008/layout/LinedList"/>
    <dgm:cxn modelId="{CA2118E5-5C34-4A53-B076-2CA34749852D}" type="presParOf" srcId="{DB944608-114D-4443-9D70-91C81AE4914F}" destId="{CD0F42EB-BD4D-495A-B992-30C8BB95AB0B}" srcOrd="2" destOrd="0" presId="urn:microsoft.com/office/officeart/2008/layout/LinedList"/>
    <dgm:cxn modelId="{371421A4-57A7-43AE-9097-6F442E0DDA25}" type="presParOf" srcId="{DB944608-114D-4443-9D70-91C81AE4914F}" destId="{6F3B0B4A-8877-4E71-84CC-F9BE40464291}" srcOrd="3" destOrd="0" presId="urn:microsoft.com/office/officeart/2008/layout/LinedList"/>
    <dgm:cxn modelId="{AD4E12CF-8017-438B-B302-9A1FFF780705}" type="presParOf" srcId="{6F3B0B4A-8877-4E71-84CC-F9BE40464291}" destId="{286C653E-86CF-415B-8BE0-D1BD9C20A82E}" srcOrd="0" destOrd="0" presId="urn:microsoft.com/office/officeart/2008/layout/LinedList"/>
    <dgm:cxn modelId="{2684363B-92A3-46CC-ADF0-BCA924BD2EE2}" type="presParOf" srcId="{6F3B0B4A-8877-4E71-84CC-F9BE40464291}" destId="{66E72EF9-D321-47E4-BAEB-38373B7D673D}" srcOrd="1" destOrd="0" presId="urn:microsoft.com/office/officeart/2008/layout/LinedList"/>
    <dgm:cxn modelId="{97AF2159-EC4C-4839-ACD3-7FE327BBB496}" type="presParOf" srcId="{DB944608-114D-4443-9D70-91C81AE4914F}" destId="{4930CC5A-F318-4B7A-979B-7EAF0CD8D672}" srcOrd="4" destOrd="0" presId="urn:microsoft.com/office/officeart/2008/layout/LinedList"/>
    <dgm:cxn modelId="{E7DDF952-9669-4A25-9269-74D05CA9097A}" type="presParOf" srcId="{DB944608-114D-4443-9D70-91C81AE4914F}" destId="{75C5C9FB-7238-4AD9-A2BC-95B9E263110D}" srcOrd="5" destOrd="0" presId="urn:microsoft.com/office/officeart/2008/layout/LinedList"/>
    <dgm:cxn modelId="{15114B47-E79C-4E31-95F9-163288883A44}" type="presParOf" srcId="{75C5C9FB-7238-4AD9-A2BC-95B9E263110D}" destId="{1A464D7C-79ED-4B8A-BFD9-914E3276C341}" srcOrd="0" destOrd="0" presId="urn:microsoft.com/office/officeart/2008/layout/LinedList"/>
    <dgm:cxn modelId="{22B08880-6A8E-4020-85E8-41C86D3834A2}" type="presParOf" srcId="{75C5C9FB-7238-4AD9-A2BC-95B9E263110D}" destId="{12C1BAB8-FD4F-4924-960E-43190237DC3E}" srcOrd="1" destOrd="0" presId="urn:microsoft.com/office/officeart/2008/layout/LinedList"/>
    <dgm:cxn modelId="{D06A960E-D0A2-4D4D-A71B-4C727B5D61D1}" type="presParOf" srcId="{DB944608-114D-4443-9D70-91C81AE4914F}" destId="{6D2BA6F4-C0EC-425C-A689-6F7C132A4670}" srcOrd="6" destOrd="0" presId="urn:microsoft.com/office/officeart/2008/layout/LinedList"/>
    <dgm:cxn modelId="{E35B2476-9E93-4608-A675-F8ADABC3D508}" type="presParOf" srcId="{DB944608-114D-4443-9D70-91C81AE4914F}" destId="{B5A6EE2F-C41F-4D82-9EC2-7218385717D3}" srcOrd="7" destOrd="0" presId="urn:microsoft.com/office/officeart/2008/layout/LinedList"/>
    <dgm:cxn modelId="{23153006-E2F2-4078-974F-9B14132A1F81}" type="presParOf" srcId="{B5A6EE2F-C41F-4D82-9EC2-7218385717D3}" destId="{41604427-1928-43DB-A146-592B1B1DFA36}" srcOrd="0" destOrd="0" presId="urn:microsoft.com/office/officeart/2008/layout/LinedList"/>
    <dgm:cxn modelId="{18F749B7-70CD-4FBF-A992-DE9F2B241876}" type="presParOf" srcId="{B5A6EE2F-C41F-4D82-9EC2-7218385717D3}" destId="{7003F3F0-C8B9-4255-B34D-8F6F802F47CF}" srcOrd="1" destOrd="0" presId="urn:microsoft.com/office/officeart/2008/layout/LinedList"/>
    <dgm:cxn modelId="{BF992B1E-2A1A-4A44-8828-D7EB4FA8FD79}" type="presParOf" srcId="{DB944608-114D-4443-9D70-91C81AE4914F}" destId="{D635783A-9B03-4E7B-91F5-AD34F782F4A7}" srcOrd="8" destOrd="0" presId="urn:microsoft.com/office/officeart/2008/layout/LinedList"/>
    <dgm:cxn modelId="{B4C3F674-BC53-4252-B420-D25A698AEEF8}" type="presParOf" srcId="{DB944608-114D-4443-9D70-91C81AE4914F}" destId="{B6F445D7-90FC-4187-800E-15723BE8535D}" srcOrd="9" destOrd="0" presId="urn:microsoft.com/office/officeart/2008/layout/LinedList"/>
    <dgm:cxn modelId="{85D53B58-8465-4837-979C-5C29011DEDB7}" type="presParOf" srcId="{B6F445D7-90FC-4187-800E-15723BE8535D}" destId="{F41F7B98-0C91-4B10-AEA1-294471170205}" srcOrd="0" destOrd="0" presId="urn:microsoft.com/office/officeart/2008/layout/LinedList"/>
    <dgm:cxn modelId="{556EA7A5-C4AD-422B-8433-08FF253B57ED}" type="presParOf" srcId="{B6F445D7-90FC-4187-800E-15723BE8535D}" destId="{6ADAAA9C-755C-4953-A228-F04A7847D171}" srcOrd="1" destOrd="0" presId="urn:microsoft.com/office/officeart/2008/layout/LinedList"/>
    <dgm:cxn modelId="{2FEF4A00-5F59-4264-9D87-A7C082F3EAE6}" type="presParOf" srcId="{DB944608-114D-4443-9D70-91C81AE4914F}" destId="{0D21D531-37BD-43BB-9BC6-0520A161A5B3}" srcOrd="10" destOrd="0" presId="urn:microsoft.com/office/officeart/2008/layout/LinedList"/>
    <dgm:cxn modelId="{B8B5D09F-3257-4BB0-B131-69641C4CA7C5}" type="presParOf" srcId="{DB944608-114D-4443-9D70-91C81AE4914F}" destId="{972C121F-3E07-4F54-A566-E8E35A384244}" srcOrd="11" destOrd="0" presId="urn:microsoft.com/office/officeart/2008/layout/LinedList"/>
    <dgm:cxn modelId="{88FE4B77-133D-40D2-BAD4-5E1DE073DDA6}" type="presParOf" srcId="{972C121F-3E07-4F54-A566-E8E35A384244}" destId="{28E09EE8-1AA2-462F-BDC7-F9298C4CA699}" srcOrd="0" destOrd="0" presId="urn:microsoft.com/office/officeart/2008/layout/LinedList"/>
    <dgm:cxn modelId="{CB53631E-0EAD-4D73-97E5-8D68189FA898}" type="presParOf" srcId="{972C121F-3E07-4F54-A566-E8E35A384244}" destId="{FA60CB28-6D4E-49EB-A2B0-1606F71415FE}" srcOrd="1" destOrd="0" presId="urn:microsoft.com/office/officeart/2008/layout/LinedList"/>
    <dgm:cxn modelId="{C0E135F1-6F6A-4A5A-8CD6-7C90BF04007C}" type="presParOf" srcId="{DB944608-114D-4443-9D70-91C81AE4914F}" destId="{76BB3F53-4C3F-40F4-8936-537AB54FCC65}" srcOrd="12" destOrd="0" presId="urn:microsoft.com/office/officeart/2008/layout/LinedList"/>
    <dgm:cxn modelId="{278382F9-F39A-4C9B-B848-C7ACDE5998EA}" type="presParOf" srcId="{DB944608-114D-4443-9D70-91C81AE4914F}" destId="{E2DD2B5A-6220-4E99-9C6C-549D3735BB0C}" srcOrd="13" destOrd="0" presId="urn:microsoft.com/office/officeart/2008/layout/LinedList"/>
    <dgm:cxn modelId="{62F317D6-118A-4640-BAB5-8894CBF4F4F8}" type="presParOf" srcId="{E2DD2B5A-6220-4E99-9C6C-549D3735BB0C}" destId="{273C495E-9278-4E22-ADE1-2E2F31AA9D9A}" srcOrd="0" destOrd="0" presId="urn:microsoft.com/office/officeart/2008/layout/LinedList"/>
    <dgm:cxn modelId="{DF38CD2B-8F51-45C8-94D2-52002D722649}" type="presParOf" srcId="{E2DD2B5A-6220-4E99-9C6C-549D3735BB0C}" destId="{7E68E5E9-DD02-40B9-BC8C-624939EC9B1E}" srcOrd="1" destOrd="0" presId="urn:microsoft.com/office/officeart/2008/layout/LinedList"/>
    <dgm:cxn modelId="{A4900C7E-BB88-4654-812F-2192599EBFEC}" type="presParOf" srcId="{DB944608-114D-4443-9D70-91C81AE4914F}" destId="{DFC52778-D600-4C15-8D31-0570BF9B13CB}" srcOrd="14" destOrd="0" presId="urn:microsoft.com/office/officeart/2008/layout/LinedList"/>
    <dgm:cxn modelId="{5BA98F89-2B9C-4174-A2F3-CA8C6439B632}" type="presParOf" srcId="{DB944608-114D-4443-9D70-91C81AE4914F}" destId="{5655FEDF-F80C-4C09-8220-B25911C2E803}" srcOrd="15" destOrd="0" presId="urn:microsoft.com/office/officeart/2008/layout/LinedList"/>
    <dgm:cxn modelId="{E87E4457-AD5D-4BF5-B063-51DE6CBDEBE8}" type="presParOf" srcId="{5655FEDF-F80C-4C09-8220-B25911C2E803}" destId="{2151606C-7344-4626-9F31-44B02CF1E38F}" srcOrd="0" destOrd="0" presId="urn:microsoft.com/office/officeart/2008/layout/LinedList"/>
    <dgm:cxn modelId="{17DEC256-E35B-481A-BF74-024397B4D5AD}" type="presParOf" srcId="{5655FEDF-F80C-4C09-8220-B25911C2E803}" destId="{57E79931-5A91-4F14-B770-1C2C123D5B4A}" srcOrd="1" destOrd="0" presId="urn:microsoft.com/office/officeart/2008/layout/LinedList"/>
    <dgm:cxn modelId="{89524758-C464-4ADB-A8D8-359DA38383AE}" type="presParOf" srcId="{DB944608-114D-4443-9D70-91C81AE4914F}" destId="{527F4547-58FB-4C40-B91B-C7E76CE29738}" srcOrd="16" destOrd="0" presId="urn:microsoft.com/office/officeart/2008/layout/LinedList"/>
    <dgm:cxn modelId="{BFF8A93E-948E-4AD0-A2DB-9D9813072AB4}" type="presParOf" srcId="{DB944608-114D-4443-9D70-91C81AE4914F}" destId="{77B2DDA6-A262-4419-83D4-56D76DFF7AC9}" srcOrd="17" destOrd="0" presId="urn:microsoft.com/office/officeart/2008/layout/LinedList"/>
    <dgm:cxn modelId="{A664EBC0-B0B7-43AD-9775-EE1FE469D772}" type="presParOf" srcId="{77B2DDA6-A262-4419-83D4-56D76DFF7AC9}" destId="{F1A486FF-2CEB-47BE-B55D-6D73554B1FAC}" srcOrd="0" destOrd="0" presId="urn:microsoft.com/office/officeart/2008/layout/LinedList"/>
    <dgm:cxn modelId="{7A5E0DE3-F3FB-4245-815F-3773F287E228}" type="presParOf" srcId="{77B2DDA6-A262-4419-83D4-56D76DFF7AC9}" destId="{7ADA8D36-6B09-49A0-82F6-1BCF93EF524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9C28A2-EB9B-4D6E-AED9-78B615F58C8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A27D2C-78AE-47F4-9BAA-75F98805C347}">
      <dgm:prSet/>
      <dgm:spPr/>
      <dgm:t>
        <a:bodyPr/>
        <a:lstStyle/>
        <a:p>
          <a:r>
            <a:rPr lang="en-GB"/>
            <a:t>Numeric</a:t>
          </a:r>
          <a:endParaRPr lang="en-US"/>
        </a:p>
      </dgm:t>
    </dgm:pt>
    <dgm:pt modelId="{96C11C81-2A15-4F07-B0FE-914D70D80675}" type="parTrans" cxnId="{A068E909-0860-4407-9831-55E0BD7E38C2}">
      <dgm:prSet/>
      <dgm:spPr/>
      <dgm:t>
        <a:bodyPr/>
        <a:lstStyle/>
        <a:p>
          <a:endParaRPr lang="en-US"/>
        </a:p>
      </dgm:t>
    </dgm:pt>
    <dgm:pt modelId="{94DFAE86-16CF-43EC-9E51-2A95ECBDE079}" type="sibTrans" cxnId="{A068E909-0860-4407-9831-55E0BD7E38C2}">
      <dgm:prSet/>
      <dgm:spPr/>
      <dgm:t>
        <a:bodyPr/>
        <a:lstStyle/>
        <a:p>
          <a:endParaRPr lang="en-US"/>
        </a:p>
      </dgm:t>
    </dgm:pt>
    <dgm:pt modelId="{DE4D1369-C157-4870-95D0-2C0FB048B2D0}">
      <dgm:prSet/>
      <dgm:spPr/>
      <dgm:t>
        <a:bodyPr/>
        <a:lstStyle/>
        <a:p>
          <a:r>
            <a:rPr lang="en-GB"/>
            <a:t>Categorical</a:t>
          </a:r>
          <a:endParaRPr lang="en-US"/>
        </a:p>
      </dgm:t>
    </dgm:pt>
    <dgm:pt modelId="{9A37537F-1737-4E20-B81E-5510972D9768}" type="parTrans" cxnId="{CDDBAAC6-C925-43F0-AE61-FCE3157714A3}">
      <dgm:prSet/>
      <dgm:spPr/>
      <dgm:t>
        <a:bodyPr/>
        <a:lstStyle/>
        <a:p>
          <a:endParaRPr lang="en-US"/>
        </a:p>
      </dgm:t>
    </dgm:pt>
    <dgm:pt modelId="{9E2EBBEC-35F3-4BCF-A4C2-B3F3F2F423AB}" type="sibTrans" cxnId="{CDDBAAC6-C925-43F0-AE61-FCE3157714A3}">
      <dgm:prSet/>
      <dgm:spPr/>
      <dgm:t>
        <a:bodyPr/>
        <a:lstStyle/>
        <a:p>
          <a:endParaRPr lang="en-US"/>
        </a:p>
      </dgm:t>
    </dgm:pt>
    <dgm:pt modelId="{16670192-1DC4-4010-9B79-F2ADE0BB6F58}">
      <dgm:prSet/>
      <dgm:spPr/>
      <dgm:t>
        <a:bodyPr/>
        <a:lstStyle/>
        <a:p>
          <a:r>
            <a:rPr lang="en-GB"/>
            <a:t>Time Series</a:t>
          </a:r>
          <a:endParaRPr lang="en-US"/>
        </a:p>
      </dgm:t>
    </dgm:pt>
    <dgm:pt modelId="{4585DD4A-896F-45D6-A38D-4388C04CC046}" type="parTrans" cxnId="{391CA2B8-3C40-41A4-88B3-59F2396779C8}">
      <dgm:prSet/>
      <dgm:spPr/>
      <dgm:t>
        <a:bodyPr/>
        <a:lstStyle/>
        <a:p>
          <a:endParaRPr lang="en-US"/>
        </a:p>
      </dgm:t>
    </dgm:pt>
    <dgm:pt modelId="{5D2844DC-BF6E-4383-8886-739952276800}" type="sibTrans" cxnId="{391CA2B8-3C40-41A4-88B3-59F2396779C8}">
      <dgm:prSet/>
      <dgm:spPr/>
      <dgm:t>
        <a:bodyPr/>
        <a:lstStyle/>
        <a:p>
          <a:endParaRPr lang="en-US"/>
        </a:p>
      </dgm:t>
    </dgm:pt>
    <dgm:pt modelId="{B509EB45-9F4D-4524-BC86-596038BD94F9}" type="pres">
      <dgm:prSet presAssocID="{B39C28A2-EB9B-4D6E-AED9-78B615F58C8B}" presName="vert0" presStyleCnt="0">
        <dgm:presLayoutVars>
          <dgm:dir/>
          <dgm:animOne val="branch"/>
          <dgm:animLvl val="lvl"/>
        </dgm:presLayoutVars>
      </dgm:prSet>
      <dgm:spPr/>
    </dgm:pt>
    <dgm:pt modelId="{342ECF4F-C2F8-4E66-BC47-B6A1928C8378}" type="pres">
      <dgm:prSet presAssocID="{37A27D2C-78AE-47F4-9BAA-75F98805C347}" presName="thickLine" presStyleLbl="alignNode1" presStyleIdx="0" presStyleCnt="3"/>
      <dgm:spPr/>
    </dgm:pt>
    <dgm:pt modelId="{8969E18A-2216-401F-B94C-A93C75B31F2D}" type="pres">
      <dgm:prSet presAssocID="{37A27D2C-78AE-47F4-9BAA-75F98805C347}" presName="horz1" presStyleCnt="0"/>
      <dgm:spPr/>
    </dgm:pt>
    <dgm:pt modelId="{0DE3AD8A-D754-45F5-B2BB-3E16572B224A}" type="pres">
      <dgm:prSet presAssocID="{37A27D2C-78AE-47F4-9BAA-75F98805C347}" presName="tx1" presStyleLbl="revTx" presStyleIdx="0" presStyleCnt="3"/>
      <dgm:spPr/>
    </dgm:pt>
    <dgm:pt modelId="{E9D527D1-8275-4E85-829A-2D289866F86D}" type="pres">
      <dgm:prSet presAssocID="{37A27D2C-78AE-47F4-9BAA-75F98805C347}" presName="vert1" presStyleCnt="0"/>
      <dgm:spPr/>
    </dgm:pt>
    <dgm:pt modelId="{518AFD6E-FD99-4CBD-BA7B-FA0FB38676E2}" type="pres">
      <dgm:prSet presAssocID="{DE4D1369-C157-4870-95D0-2C0FB048B2D0}" presName="thickLine" presStyleLbl="alignNode1" presStyleIdx="1" presStyleCnt="3"/>
      <dgm:spPr/>
    </dgm:pt>
    <dgm:pt modelId="{95797F5D-7FEC-454E-BCF9-D1FD231E8B10}" type="pres">
      <dgm:prSet presAssocID="{DE4D1369-C157-4870-95D0-2C0FB048B2D0}" presName="horz1" presStyleCnt="0"/>
      <dgm:spPr/>
    </dgm:pt>
    <dgm:pt modelId="{C64E85AD-6743-433D-8D5A-7B834667CE6F}" type="pres">
      <dgm:prSet presAssocID="{DE4D1369-C157-4870-95D0-2C0FB048B2D0}" presName="tx1" presStyleLbl="revTx" presStyleIdx="1" presStyleCnt="3"/>
      <dgm:spPr/>
    </dgm:pt>
    <dgm:pt modelId="{2C8AEAA7-B62A-4D72-ABF0-B1A2662462DD}" type="pres">
      <dgm:prSet presAssocID="{DE4D1369-C157-4870-95D0-2C0FB048B2D0}" presName="vert1" presStyleCnt="0"/>
      <dgm:spPr/>
    </dgm:pt>
    <dgm:pt modelId="{337708E1-B542-4CCF-8C54-7F7668B68452}" type="pres">
      <dgm:prSet presAssocID="{16670192-1DC4-4010-9B79-F2ADE0BB6F58}" presName="thickLine" presStyleLbl="alignNode1" presStyleIdx="2" presStyleCnt="3"/>
      <dgm:spPr/>
    </dgm:pt>
    <dgm:pt modelId="{32589E77-25E6-455A-9624-EA847D42D08E}" type="pres">
      <dgm:prSet presAssocID="{16670192-1DC4-4010-9B79-F2ADE0BB6F58}" presName="horz1" presStyleCnt="0"/>
      <dgm:spPr/>
    </dgm:pt>
    <dgm:pt modelId="{145CE346-D79C-4968-B365-30A47980D79B}" type="pres">
      <dgm:prSet presAssocID="{16670192-1DC4-4010-9B79-F2ADE0BB6F58}" presName="tx1" presStyleLbl="revTx" presStyleIdx="2" presStyleCnt="3"/>
      <dgm:spPr/>
    </dgm:pt>
    <dgm:pt modelId="{16EC519C-50E6-4110-8E40-CDF09E5B8C29}" type="pres">
      <dgm:prSet presAssocID="{16670192-1DC4-4010-9B79-F2ADE0BB6F58}" presName="vert1" presStyleCnt="0"/>
      <dgm:spPr/>
    </dgm:pt>
  </dgm:ptLst>
  <dgm:cxnLst>
    <dgm:cxn modelId="{A068E909-0860-4407-9831-55E0BD7E38C2}" srcId="{B39C28A2-EB9B-4D6E-AED9-78B615F58C8B}" destId="{37A27D2C-78AE-47F4-9BAA-75F98805C347}" srcOrd="0" destOrd="0" parTransId="{96C11C81-2A15-4F07-B0FE-914D70D80675}" sibTransId="{94DFAE86-16CF-43EC-9E51-2A95ECBDE079}"/>
    <dgm:cxn modelId="{CB858623-7B12-4BF1-99F4-189AD0511F4B}" type="presOf" srcId="{B39C28A2-EB9B-4D6E-AED9-78B615F58C8B}" destId="{B509EB45-9F4D-4524-BC86-596038BD94F9}" srcOrd="0" destOrd="0" presId="urn:microsoft.com/office/officeart/2008/layout/LinedList"/>
    <dgm:cxn modelId="{A1E6CA68-57FA-411A-95DE-295C0E4DD7DF}" type="presOf" srcId="{DE4D1369-C157-4870-95D0-2C0FB048B2D0}" destId="{C64E85AD-6743-433D-8D5A-7B834667CE6F}" srcOrd="0" destOrd="0" presId="urn:microsoft.com/office/officeart/2008/layout/LinedList"/>
    <dgm:cxn modelId="{391CA2B8-3C40-41A4-88B3-59F2396779C8}" srcId="{B39C28A2-EB9B-4D6E-AED9-78B615F58C8B}" destId="{16670192-1DC4-4010-9B79-F2ADE0BB6F58}" srcOrd="2" destOrd="0" parTransId="{4585DD4A-896F-45D6-A38D-4388C04CC046}" sibTransId="{5D2844DC-BF6E-4383-8886-739952276800}"/>
    <dgm:cxn modelId="{D20F28C4-8F87-48FB-9ED4-69118CE2C23C}" type="presOf" srcId="{37A27D2C-78AE-47F4-9BAA-75F98805C347}" destId="{0DE3AD8A-D754-45F5-B2BB-3E16572B224A}" srcOrd="0" destOrd="0" presId="urn:microsoft.com/office/officeart/2008/layout/LinedList"/>
    <dgm:cxn modelId="{CDDBAAC6-C925-43F0-AE61-FCE3157714A3}" srcId="{B39C28A2-EB9B-4D6E-AED9-78B615F58C8B}" destId="{DE4D1369-C157-4870-95D0-2C0FB048B2D0}" srcOrd="1" destOrd="0" parTransId="{9A37537F-1737-4E20-B81E-5510972D9768}" sibTransId="{9E2EBBEC-35F3-4BCF-A4C2-B3F3F2F423AB}"/>
    <dgm:cxn modelId="{373B3AD3-B86C-4510-92BF-20D27AA6EA4D}" type="presOf" srcId="{16670192-1DC4-4010-9B79-F2ADE0BB6F58}" destId="{145CE346-D79C-4968-B365-30A47980D79B}" srcOrd="0" destOrd="0" presId="urn:microsoft.com/office/officeart/2008/layout/LinedList"/>
    <dgm:cxn modelId="{F0DED2E6-704F-4C4D-9219-FA0668728330}" type="presParOf" srcId="{B509EB45-9F4D-4524-BC86-596038BD94F9}" destId="{342ECF4F-C2F8-4E66-BC47-B6A1928C8378}" srcOrd="0" destOrd="0" presId="urn:microsoft.com/office/officeart/2008/layout/LinedList"/>
    <dgm:cxn modelId="{463EDBE5-FBB0-48D3-9CA4-31C947CBABE5}" type="presParOf" srcId="{B509EB45-9F4D-4524-BC86-596038BD94F9}" destId="{8969E18A-2216-401F-B94C-A93C75B31F2D}" srcOrd="1" destOrd="0" presId="urn:microsoft.com/office/officeart/2008/layout/LinedList"/>
    <dgm:cxn modelId="{4B74A693-E43A-46F1-8776-AFEAF1819DC7}" type="presParOf" srcId="{8969E18A-2216-401F-B94C-A93C75B31F2D}" destId="{0DE3AD8A-D754-45F5-B2BB-3E16572B224A}" srcOrd="0" destOrd="0" presId="urn:microsoft.com/office/officeart/2008/layout/LinedList"/>
    <dgm:cxn modelId="{3760E460-F831-440A-9D6E-351C00905BDA}" type="presParOf" srcId="{8969E18A-2216-401F-B94C-A93C75B31F2D}" destId="{E9D527D1-8275-4E85-829A-2D289866F86D}" srcOrd="1" destOrd="0" presId="urn:microsoft.com/office/officeart/2008/layout/LinedList"/>
    <dgm:cxn modelId="{E25B2063-958D-4EFD-9E34-08F6BC45BC45}" type="presParOf" srcId="{B509EB45-9F4D-4524-BC86-596038BD94F9}" destId="{518AFD6E-FD99-4CBD-BA7B-FA0FB38676E2}" srcOrd="2" destOrd="0" presId="urn:microsoft.com/office/officeart/2008/layout/LinedList"/>
    <dgm:cxn modelId="{8A6FD3AC-E829-4D04-AD7B-2433906F4DB3}" type="presParOf" srcId="{B509EB45-9F4D-4524-BC86-596038BD94F9}" destId="{95797F5D-7FEC-454E-BCF9-D1FD231E8B10}" srcOrd="3" destOrd="0" presId="urn:microsoft.com/office/officeart/2008/layout/LinedList"/>
    <dgm:cxn modelId="{39A8AF99-1568-44A9-A7CD-199949881127}" type="presParOf" srcId="{95797F5D-7FEC-454E-BCF9-D1FD231E8B10}" destId="{C64E85AD-6743-433D-8D5A-7B834667CE6F}" srcOrd="0" destOrd="0" presId="urn:microsoft.com/office/officeart/2008/layout/LinedList"/>
    <dgm:cxn modelId="{31DAA2DF-D4B1-45A6-BBD0-77406BB216CE}" type="presParOf" srcId="{95797F5D-7FEC-454E-BCF9-D1FD231E8B10}" destId="{2C8AEAA7-B62A-4D72-ABF0-B1A2662462DD}" srcOrd="1" destOrd="0" presId="urn:microsoft.com/office/officeart/2008/layout/LinedList"/>
    <dgm:cxn modelId="{6F6C5F71-8037-4E39-9272-07B0D311322E}" type="presParOf" srcId="{B509EB45-9F4D-4524-BC86-596038BD94F9}" destId="{337708E1-B542-4CCF-8C54-7F7668B68452}" srcOrd="4" destOrd="0" presId="urn:microsoft.com/office/officeart/2008/layout/LinedList"/>
    <dgm:cxn modelId="{DEA8BAA5-7544-4B4F-BD77-2B88364EB7F5}" type="presParOf" srcId="{B509EB45-9F4D-4524-BC86-596038BD94F9}" destId="{32589E77-25E6-455A-9624-EA847D42D08E}" srcOrd="5" destOrd="0" presId="urn:microsoft.com/office/officeart/2008/layout/LinedList"/>
    <dgm:cxn modelId="{246B795B-A55A-4DBF-A0F4-DBEF4E6F6431}" type="presParOf" srcId="{32589E77-25E6-455A-9624-EA847D42D08E}" destId="{145CE346-D79C-4968-B365-30A47980D79B}" srcOrd="0" destOrd="0" presId="urn:microsoft.com/office/officeart/2008/layout/LinedList"/>
    <dgm:cxn modelId="{267BCAD8-62F7-4EF4-A223-130C3AA4BDB1}" type="presParOf" srcId="{32589E77-25E6-455A-9624-EA847D42D08E}" destId="{16EC519C-50E6-4110-8E40-CDF09E5B8C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4F884B-1D8A-4FF8-B9A4-794A5EE50C01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A0EC0E-D5C5-457C-93A4-7ECE58241A5E}">
      <dgm:prSet/>
      <dgm:spPr/>
      <dgm:t>
        <a:bodyPr/>
        <a:lstStyle/>
        <a:p>
          <a:r>
            <a:rPr lang="en-GB"/>
            <a:t>Gender</a:t>
          </a:r>
          <a:endParaRPr lang="en-US"/>
        </a:p>
      </dgm:t>
    </dgm:pt>
    <dgm:pt modelId="{6846F56F-7127-454A-A11E-3DE738DBA5AD}" type="parTrans" cxnId="{F848D51E-80CC-433A-A9B5-5934366CAD38}">
      <dgm:prSet/>
      <dgm:spPr/>
      <dgm:t>
        <a:bodyPr/>
        <a:lstStyle/>
        <a:p>
          <a:endParaRPr lang="en-US"/>
        </a:p>
      </dgm:t>
    </dgm:pt>
    <dgm:pt modelId="{F330409A-DD77-40D3-91BB-F45FA71F2BF2}" type="sibTrans" cxnId="{F848D51E-80CC-433A-A9B5-5934366CAD38}">
      <dgm:prSet/>
      <dgm:spPr/>
      <dgm:t>
        <a:bodyPr/>
        <a:lstStyle/>
        <a:p>
          <a:endParaRPr lang="en-US"/>
        </a:p>
      </dgm:t>
    </dgm:pt>
    <dgm:pt modelId="{DFC40BEC-1421-43B8-AD4B-55E68BF84A33}">
      <dgm:prSet/>
      <dgm:spPr/>
      <dgm:t>
        <a:bodyPr/>
        <a:lstStyle/>
        <a:p>
          <a:r>
            <a:rPr lang="en-GB"/>
            <a:t>Marital Status</a:t>
          </a:r>
          <a:endParaRPr lang="en-US"/>
        </a:p>
      </dgm:t>
    </dgm:pt>
    <dgm:pt modelId="{4097BD40-2375-40CF-AB8C-17B9B3DE2FA7}" type="parTrans" cxnId="{13D7C9A9-7296-4385-8AF9-8B23ED2F1F80}">
      <dgm:prSet/>
      <dgm:spPr/>
      <dgm:t>
        <a:bodyPr/>
        <a:lstStyle/>
        <a:p>
          <a:endParaRPr lang="en-US"/>
        </a:p>
      </dgm:t>
    </dgm:pt>
    <dgm:pt modelId="{003F7597-57D2-49C3-9C34-8A3FAD94EB85}" type="sibTrans" cxnId="{13D7C9A9-7296-4385-8AF9-8B23ED2F1F80}">
      <dgm:prSet/>
      <dgm:spPr/>
      <dgm:t>
        <a:bodyPr/>
        <a:lstStyle/>
        <a:p>
          <a:endParaRPr lang="en-US"/>
        </a:p>
      </dgm:t>
    </dgm:pt>
    <dgm:pt modelId="{D38D8D5B-71D6-4890-8EB3-A28D827CA6F8}">
      <dgm:prSet/>
      <dgm:spPr/>
      <dgm:t>
        <a:bodyPr/>
        <a:lstStyle/>
        <a:p>
          <a:r>
            <a:rPr lang="en-GB"/>
            <a:t>Hometown</a:t>
          </a:r>
          <a:endParaRPr lang="en-US"/>
        </a:p>
      </dgm:t>
    </dgm:pt>
    <dgm:pt modelId="{96A7B6B5-B8B2-436D-B153-109A8C2BB169}" type="parTrans" cxnId="{6154AB02-3E84-4E66-9702-B3757DCB8326}">
      <dgm:prSet/>
      <dgm:spPr/>
      <dgm:t>
        <a:bodyPr/>
        <a:lstStyle/>
        <a:p>
          <a:endParaRPr lang="en-US"/>
        </a:p>
      </dgm:t>
    </dgm:pt>
    <dgm:pt modelId="{BEB0F07A-8B64-4ED8-9855-E75A3BA75822}" type="sibTrans" cxnId="{6154AB02-3E84-4E66-9702-B3757DCB8326}">
      <dgm:prSet/>
      <dgm:spPr/>
      <dgm:t>
        <a:bodyPr/>
        <a:lstStyle/>
        <a:p>
          <a:endParaRPr lang="en-US"/>
        </a:p>
      </dgm:t>
    </dgm:pt>
    <dgm:pt modelId="{3EE61427-3913-4379-B6D1-7BAE199A059E}">
      <dgm:prSet/>
      <dgm:spPr/>
      <dgm:t>
        <a:bodyPr/>
        <a:lstStyle/>
        <a:p>
          <a:r>
            <a:rPr lang="en-GB"/>
            <a:t>Types of movies </a:t>
          </a:r>
          <a:endParaRPr lang="en-US"/>
        </a:p>
      </dgm:t>
    </dgm:pt>
    <dgm:pt modelId="{12385561-9169-41FA-B083-9039D00B0B0F}" type="parTrans" cxnId="{DD17431F-D2BC-4A2A-A2F4-4B0194DADAE4}">
      <dgm:prSet/>
      <dgm:spPr/>
      <dgm:t>
        <a:bodyPr/>
        <a:lstStyle/>
        <a:p>
          <a:endParaRPr lang="en-US"/>
        </a:p>
      </dgm:t>
    </dgm:pt>
    <dgm:pt modelId="{F09FE5AB-B8BB-4A4D-9AF3-BE14374139AE}" type="sibTrans" cxnId="{DD17431F-D2BC-4A2A-A2F4-4B0194DADAE4}">
      <dgm:prSet/>
      <dgm:spPr/>
      <dgm:t>
        <a:bodyPr/>
        <a:lstStyle/>
        <a:p>
          <a:endParaRPr lang="en-US"/>
        </a:p>
      </dgm:t>
    </dgm:pt>
    <dgm:pt modelId="{00DBEE2D-1357-4F29-94FB-A5B01CFCB0E1}" type="pres">
      <dgm:prSet presAssocID="{6B4F884B-1D8A-4FF8-B9A4-794A5EE50C01}" presName="vert0" presStyleCnt="0">
        <dgm:presLayoutVars>
          <dgm:dir/>
          <dgm:animOne val="branch"/>
          <dgm:animLvl val="lvl"/>
        </dgm:presLayoutVars>
      </dgm:prSet>
      <dgm:spPr/>
    </dgm:pt>
    <dgm:pt modelId="{B786FFDE-E08D-4197-AD44-3FE8DBF997BC}" type="pres">
      <dgm:prSet presAssocID="{9CA0EC0E-D5C5-457C-93A4-7ECE58241A5E}" presName="thickLine" presStyleLbl="alignNode1" presStyleIdx="0" presStyleCnt="4"/>
      <dgm:spPr/>
    </dgm:pt>
    <dgm:pt modelId="{08A4B533-35D1-4583-80BF-0D9E8042C9F9}" type="pres">
      <dgm:prSet presAssocID="{9CA0EC0E-D5C5-457C-93A4-7ECE58241A5E}" presName="horz1" presStyleCnt="0"/>
      <dgm:spPr/>
    </dgm:pt>
    <dgm:pt modelId="{EF2B2DD1-9048-4B51-B234-954109E8BF9A}" type="pres">
      <dgm:prSet presAssocID="{9CA0EC0E-D5C5-457C-93A4-7ECE58241A5E}" presName="tx1" presStyleLbl="revTx" presStyleIdx="0" presStyleCnt="4"/>
      <dgm:spPr/>
    </dgm:pt>
    <dgm:pt modelId="{67DDC834-CF54-4D7D-AF77-0F5CABF57B94}" type="pres">
      <dgm:prSet presAssocID="{9CA0EC0E-D5C5-457C-93A4-7ECE58241A5E}" presName="vert1" presStyleCnt="0"/>
      <dgm:spPr/>
    </dgm:pt>
    <dgm:pt modelId="{0559F9AA-DFE9-43C8-AC4B-528FFE817D2B}" type="pres">
      <dgm:prSet presAssocID="{DFC40BEC-1421-43B8-AD4B-55E68BF84A33}" presName="thickLine" presStyleLbl="alignNode1" presStyleIdx="1" presStyleCnt="4"/>
      <dgm:spPr/>
    </dgm:pt>
    <dgm:pt modelId="{66C1C311-3984-4EDD-A7C1-EAB1228F053E}" type="pres">
      <dgm:prSet presAssocID="{DFC40BEC-1421-43B8-AD4B-55E68BF84A33}" presName="horz1" presStyleCnt="0"/>
      <dgm:spPr/>
    </dgm:pt>
    <dgm:pt modelId="{619FF217-4672-4C19-877F-BA3534046152}" type="pres">
      <dgm:prSet presAssocID="{DFC40BEC-1421-43B8-AD4B-55E68BF84A33}" presName="tx1" presStyleLbl="revTx" presStyleIdx="1" presStyleCnt="4"/>
      <dgm:spPr/>
    </dgm:pt>
    <dgm:pt modelId="{7BD4BDB8-9C6C-41AE-ABDA-4441882B8844}" type="pres">
      <dgm:prSet presAssocID="{DFC40BEC-1421-43B8-AD4B-55E68BF84A33}" presName="vert1" presStyleCnt="0"/>
      <dgm:spPr/>
    </dgm:pt>
    <dgm:pt modelId="{87253D5D-BA7D-4E25-B0DA-CA256D1C4E5E}" type="pres">
      <dgm:prSet presAssocID="{D38D8D5B-71D6-4890-8EB3-A28D827CA6F8}" presName="thickLine" presStyleLbl="alignNode1" presStyleIdx="2" presStyleCnt="4"/>
      <dgm:spPr/>
    </dgm:pt>
    <dgm:pt modelId="{3F3BED5D-C957-447C-BA16-36790569C305}" type="pres">
      <dgm:prSet presAssocID="{D38D8D5B-71D6-4890-8EB3-A28D827CA6F8}" presName="horz1" presStyleCnt="0"/>
      <dgm:spPr/>
    </dgm:pt>
    <dgm:pt modelId="{345EF394-774E-4E50-8F85-28F71848A557}" type="pres">
      <dgm:prSet presAssocID="{D38D8D5B-71D6-4890-8EB3-A28D827CA6F8}" presName="tx1" presStyleLbl="revTx" presStyleIdx="2" presStyleCnt="4"/>
      <dgm:spPr/>
    </dgm:pt>
    <dgm:pt modelId="{BA03929F-7E54-4AD5-B443-362D3ADFD012}" type="pres">
      <dgm:prSet presAssocID="{D38D8D5B-71D6-4890-8EB3-A28D827CA6F8}" presName="vert1" presStyleCnt="0"/>
      <dgm:spPr/>
    </dgm:pt>
    <dgm:pt modelId="{2658A11A-FB62-424B-9632-45547850B5E0}" type="pres">
      <dgm:prSet presAssocID="{3EE61427-3913-4379-B6D1-7BAE199A059E}" presName="thickLine" presStyleLbl="alignNode1" presStyleIdx="3" presStyleCnt="4"/>
      <dgm:spPr/>
    </dgm:pt>
    <dgm:pt modelId="{AE09D343-2179-457E-A8D5-89F3FCABE54F}" type="pres">
      <dgm:prSet presAssocID="{3EE61427-3913-4379-B6D1-7BAE199A059E}" presName="horz1" presStyleCnt="0"/>
      <dgm:spPr/>
    </dgm:pt>
    <dgm:pt modelId="{EE83586E-BEB0-4215-B106-A1921C84988A}" type="pres">
      <dgm:prSet presAssocID="{3EE61427-3913-4379-B6D1-7BAE199A059E}" presName="tx1" presStyleLbl="revTx" presStyleIdx="3" presStyleCnt="4"/>
      <dgm:spPr/>
    </dgm:pt>
    <dgm:pt modelId="{984F2EDB-2833-4C19-92E6-6FC63663F2E0}" type="pres">
      <dgm:prSet presAssocID="{3EE61427-3913-4379-B6D1-7BAE199A059E}" presName="vert1" presStyleCnt="0"/>
      <dgm:spPr/>
    </dgm:pt>
  </dgm:ptLst>
  <dgm:cxnLst>
    <dgm:cxn modelId="{6154AB02-3E84-4E66-9702-B3757DCB8326}" srcId="{6B4F884B-1D8A-4FF8-B9A4-794A5EE50C01}" destId="{D38D8D5B-71D6-4890-8EB3-A28D827CA6F8}" srcOrd="2" destOrd="0" parTransId="{96A7B6B5-B8B2-436D-B153-109A8C2BB169}" sibTransId="{BEB0F07A-8B64-4ED8-9855-E75A3BA75822}"/>
    <dgm:cxn modelId="{B4FA0506-8040-4A77-84B2-0A46B28C1EDA}" type="presOf" srcId="{3EE61427-3913-4379-B6D1-7BAE199A059E}" destId="{EE83586E-BEB0-4215-B106-A1921C84988A}" srcOrd="0" destOrd="0" presId="urn:microsoft.com/office/officeart/2008/layout/LinedList"/>
    <dgm:cxn modelId="{F848D51E-80CC-433A-A9B5-5934366CAD38}" srcId="{6B4F884B-1D8A-4FF8-B9A4-794A5EE50C01}" destId="{9CA0EC0E-D5C5-457C-93A4-7ECE58241A5E}" srcOrd="0" destOrd="0" parTransId="{6846F56F-7127-454A-A11E-3DE738DBA5AD}" sibTransId="{F330409A-DD77-40D3-91BB-F45FA71F2BF2}"/>
    <dgm:cxn modelId="{DD17431F-D2BC-4A2A-A2F4-4B0194DADAE4}" srcId="{6B4F884B-1D8A-4FF8-B9A4-794A5EE50C01}" destId="{3EE61427-3913-4379-B6D1-7BAE199A059E}" srcOrd="3" destOrd="0" parTransId="{12385561-9169-41FA-B083-9039D00B0B0F}" sibTransId="{F09FE5AB-B8BB-4A4D-9AF3-BE14374139AE}"/>
    <dgm:cxn modelId="{42D1A127-04E4-44C4-8A9E-466EAB869CC9}" type="presOf" srcId="{DFC40BEC-1421-43B8-AD4B-55E68BF84A33}" destId="{619FF217-4672-4C19-877F-BA3534046152}" srcOrd="0" destOrd="0" presId="urn:microsoft.com/office/officeart/2008/layout/LinedList"/>
    <dgm:cxn modelId="{57038B59-8370-489A-8347-D2682827CB8E}" type="presOf" srcId="{9CA0EC0E-D5C5-457C-93A4-7ECE58241A5E}" destId="{EF2B2DD1-9048-4B51-B234-954109E8BF9A}" srcOrd="0" destOrd="0" presId="urn:microsoft.com/office/officeart/2008/layout/LinedList"/>
    <dgm:cxn modelId="{3BFFD386-A979-46AF-9F87-67786EBBEEF1}" type="presOf" srcId="{D38D8D5B-71D6-4890-8EB3-A28D827CA6F8}" destId="{345EF394-774E-4E50-8F85-28F71848A557}" srcOrd="0" destOrd="0" presId="urn:microsoft.com/office/officeart/2008/layout/LinedList"/>
    <dgm:cxn modelId="{13D7C9A9-7296-4385-8AF9-8B23ED2F1F80}" srcId="{6B4F884B-1D8A-4FF8-B9A4-794A5EE50C01}" destId="{DFC40BEC-1421-43B8-AD4B-55E68BF84A33}" srcOrd="1" destOrd="0" parTransId="{4097BD40-2375-40CF-AB8C-17B9B3DE2FA7}" sibTransId="{003F7597-57D2-49C3-9C34-8A3FAD94EB85}"/>
    <dgm:cxn modelId="{CCD47AE4-D54C-4676-9E18-3C8496D305ED}" type="presOf" srcId="{6B4F884B-1D8A-4FF8-B9A4-794A5EE50C01}" destId="{00DBEE2D-1357-4F29-94FB-A5B01CFCB0E1}" srcOrd="0" destOrd="0" presId="urn:microsoft.com/office/officeart/2008/layout/LinedList"/>
    <dgm:cxn modelId="{A0C351A3-FC7A-474B-B42F-86893B362128}" type="presParOf" srcId="{00DBEE2D-1357-4F29-94FB-A5B01CFCB0E1}" destId="{B786FFDE-E08D-4197-AD44-3FE8DBF997BC}" srcOrd="0" destOrd="0" presId="urn:microsoft.com/office/officeart/2008/layout/LinedList"/>
    <dgm:cxn modelId="{18813200-F74C-420C-83AA-D0481CC0C067}" type="presParOf" srcId="{00DBEE2D-1357-4F29-94FB-A5B01CFCB0E1}" destId="{08A4B533-35D1-4583-80BF-0D9E8042C9F9}" srcOrd="1" destOrd="0" presId="urn:microsoft.com/office/officeart/2008/layout/LinedList"/>
    <dgm:cxn modelId="{69A4C26E-67C7-48EF-9159-1F4F8A768789}" type="presParOf" srcId="{08A4B533-35D1-4583-80BF-0D9E8042C9F9}" destId="{EF2B2DD1-9048-4B51-B234-954109E8BF9A}" srcOrd="0" destOrd="0" presId="urn:microsoft.com/office/officeart/2008/layout/LinedList"/>
    <dgm:cxn modelId="{047EC3FD-F6FB-44AD-8402-F63674A55FC3}" type="presParOf" srcId="{08A4B533-35D1-4583-80BF-0D9E8042C9F9}" destId="{67DDC834-CF54-4D7D-AF77-0F5CABF57B94}" srcOrd="1" destOrd="0" presId="urn:microsoft.com/office/officeart/2008/layout/LinedList"/>
    <dgm:cxn modelId="{CBB4607A-0084-4EB1-937E-2264DEE715B8}" type="presParOf" srcId="{00DBEE2D-1357-4F29-94FB-A5B01CFCB0E1}" destId="{0559F9AA-DFE9-43C8-AC4B-528FFE817D2B}" srcOrd="2" destOrd="0" presId="urn:microsoft.com/office/officeart/2008/layout/LinedList"/>
    <dgm:cxn modelId="{D2B24654-A78B-42C7-9A22-2391109031AC}" type="presParOf" srcId="{00DBEE2D-1357-4F29-94FB-A5B01CFCB0E1}" destId="{66C1C311-3984-4EDD-A7C1-EAB1228F053E}" srcOrd="3" destOrd="0" presId="urn:microsoft.com/office/officeart/2008/layout/LinedList"/>
    <dgm:cxn modelId="{5483DFCA-955B-431E-B15F-99D7BC2CAFE9}" type="presParOf" srcId="{66C1C311-3984-4EDD-A7C1-EAB1228F053E}" destId="{619FF217-4672-4C19-877F-BA3534046152}" srcOrd="0" destOrd="0" presId="urn:microsoft.com/office/officeart/2008/layout/LinedList"/>
    <dgm:cxn modelId="{73E3CC70-12F3-4D1D-9293-96AADAA62657}" type="presParOf" srcId="{66C1C311-3984-4EDD-A7C1-EAB1228F053E}" destId="{7BD4BDB8-9C6C-41AE-ABDA-4441882B8844}" srcOrd="1" destOrd="0" presId="urn:microsoft.com/office/officeart/2008/layout/LinedList"/>
    <dgm:cxn modelId="{62B4600D-8EAB-4560-BA45-2AE10EC47ECF}" type="presParOf" srcId="{00DBEE2D-1357-4F29-94FB-A5B01CFCB0E1}" destId="{87253D5D-BA7D-4E25-B0DA-CA256D1C4E5E}" srcOrd="4" destOrd="0" presId="urn:microsoft.com/office/officeart/2008/layout/LinedList"/>
    <dgm:cxn modelId="{64DCB1ED-20BF-4B5D-996A-C40CDDD35C36}" type="presParOf" srcId="{00DBEE2D-1357-4F29-94FB-A5B01CFCB0E1}" destId="{3F3BED5D-C957-447C-BA16-36790569C305}" srcOrd="5" destOrd="0" presId="urn:microsoft.com/office/officeart/2008/layout/LinedList"/>
    <dgm:cxn modelId="{11A40D7D-9544-4AD3-9815-578F3599F98F}" type="presParOf" srcId="{3F3BED5D-C957-447C-BA16-36790569C305}" destId="{345EF394-774E-4E50-8F85-28F71848A557}" srcOrd="0" destOrd="0" presId="urn:microsoft.com/office/officeart/2008/layout/LinedList"/>
    <dgm:cxn modelId="{6AE4BA83-1382-461F-9867-25CBEEF71416}" type="presParOf" srcId="{3F3BED5D-C957-447C-BA16-36790569C305}" destId="{BA03929F-7E54-4AD5-B443-362D3ADFD012}" srcOrd="1" destOrd="0" presId="urn:microsoft.com/office/officeart/2008/layout/LinedList"/>
    <dgm:cxn modelId="{EAC74F66-F6F0-4C9F-BAC8-BC3420D697E9}" type="presParOf" srcId="{00DBEE2D-1357-4F29-94FB-A5B01CFCB0E1}" destId="{2658A11A-FB62-424B-9632-45547850B5E0}" srcOrd="6" destOrd="0" presId="urn:microsoft.com/office/officeart/2008/layout/LinedList"/>
    <dgm:cxn modelId="{59F42C65-5292-45BB-9331-020E801FA88D}" type="presParOf" srcId="{00DBEE2D-1357-4F29-94FB-A5B01CFCB0E1}" destId="{AE09D343-2179-457E-A8D5-89F3FCABE54F}" srcOrd="7" destOrd="0" presId="urn:microsoft.com/office/officeart/2008/layout/LinedList"/>
    <dgm:cxn modelId="{CCC17AB9-B835-42F1-9AA5-9662B33DFD96}" type="presParOf" srcId="{AE09D343-2179-457E-A8D5-89F3FCABE54F}" destId="{EE83586E-BEB0-4215-B106-A1921C84988A}" srcOrd="0" destOrd="0" presId="urn:microsoft.com/office/officeart/2008/layout/LinedList"/>
    <dgm:cxn modelId="{54E3E6AB-4407-4C93-8543-0C225178CE28}" type="presParOf" srcId="{AE09D343-2179-457E-A8D5-89F3FCABE54F}" destId="{984F2EDB-2833-4C19-92E6-6FC63663F2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9C28A2-EB9B-4D6E-AED9-78B615F58C8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A27D2C-78AE-47F4-9BAA-75F98805C347}">
      <dgm:prSet/>
      <dgm:spPr/>
      <dgm:t>
        <a:bodyPr/>
        <a:lstStyle/>
        <a:p>
          <a:r>
            <a:rPr lang="en-GB"/>
            <a:t>Numeric</a:t>
          </a:r>
          <a:endParaRPr lang="en-US"/>
        </a:p>
      </dgm:t>
    </dgm:pt>
    <dgm:pt modelId="{96C11C81-2A15-4F07-B0FE-914D70D80675}" type="parTrans" cxnId="{A068E909-0860-4407-9831-55E0BD7E38C2}">
      <dgm:prSet/>
      <dgm:spPr/>
      <dgm:t>
        <a:bodyPr/>
        <a:lstStyle/>
        <a:p>
          <a:endParaRPr lang="en-US"/>
        </a:p>
      </dgm:t>
    </dgm:pt>
    <dgm:pt modelId="{94DFAE86-16CF-43EC-9E51-2A95ECBDE079}" type="sibTrans" cxnId="{A068E909-0860-4407-9831-55E0BD7E38C2}">
      <dgm:prSet/>
      <dgm:spPr/>
      <dgm:t>
        <a:bodyPr/>
        <a:lstStyle/>
        <a:p>
          <a:endParaRPr lang="en-US"/>
        </a:p>
      </dgm:t>
    </dgm:pt>
    <dgm:pt modelId="{DE4D1369-C157-4870-95D0-2C0FB048B2D0}">
      <dgm:prSet/>
      <dgm:spPr/>
      <dgm:t>
        <a:bodyPr/>
        <a:lstStyle/>
        <a:p>
          <a:r>
            <a:rPr lang="en-GB"/>
            <a:t>Categorical</a:t>
          </a:r>
          <a:endParaRPr lang="en-US"/>
        </a:p>
      </dgm:t>
    </dgm:pt>
    <dgm:pt modelId="{9A37537F-1737-4E20-B81E-5510972D9768}" type="parTrans" cxnId="{CDDBAAC6-C925-43F0-AE61-FCE3157714A3}">
      <dgm:prSet/>
      <dgm:spPr/>
      <dgm:t>
        <a:bodyPr/>
        <a:lstStyle/>
        <a:p>
          <a:endParaRPr lang="en-US"/>
        </a:p>
      </dgm:t>
    </dgm:pt>
    <dgm:pt modelId="{9E2EBBEC-35F3-4BCF-A4C2-B3F3F2F423AB}" type="sibTrans" cxnId="{CDDBAAC6-C925-43F0-AE61-FCE3157714A3}">
      <dgm:prSet/>
      <dgm:spPr/>
      <dgm:t>
        <a:bodyPr/>
        <a:lstStyle/>
        <a:p>
          <a:endParaRPr lang="en-US"/>
        </a:p>
      </dgm:t>
    </dgm:pt>
    <dgm:pt modelId="{16670192-1DC4-4010-9B79-F2ADE0BB6F58}">
      <dgm:prSet/>
      <dgm:spPr/>
      <dgm:t>
        <a:bodyPr/>
        <a:lstStyle/>
        <a:p>
          <a:r>
            <a:rPr lang="en-GB"/>
            <a:t>Time Series</a:t>
          </a:r>
          <a:endParaRPr lang="en-US"/>
        </a:p>
      </dgm:t>
    </dgm:pt>
    <dgm:pt modelId="{4585DD4A-896F-45D6-A38D-4388C04CC046}" type="parTrans" cxnId="{391CA2B8-3C40-41A4-88B3-59F2396779C8}">
      <dgm:prSet/>
      <dgm:spPr/>
      <dgm:t>
        <a:bodyPr/>
        <a:lstStyle/>
        <a:p>
          <a:endParaRPr lang="en-US"/>
        </a:p>
      </dgm:t>
    </dgm:pt>
    <dgm:pt modelId="{5D2844DC-BF6E-4383-8886-739952276800}" type="sibTrans" cxnId="{391CA2B8-3C40-41A4-88B3-59F2396779C8}">
      <dgm:prSet/>
      <dgm:spPr/>
      <dgm:t>
        <a:bodyPr/>
        <a:lstStyle/>
        <a:p>
          <a:endParaRPr lang="en-US"/>
        </a:p>
      </dgm:t>
    </dgm:pt>
    <dgm:pt modelId="{B509EB45-9F4D-4524-BC86-596038BD94F9}" type="pres">
      <dgm:prSet presAssocID="{B39C28A2-EB9B-4D6E-AED9-78B615F58C8B}" presName="vert0" presStyleCnt="0">
        <dgm:presLayoutVars>
          <dgm:dir/>
          <dgm:animOne val="branch"/>
          <dgm:animLvl val="lvl"/>
        </dgm:presLayoutVars>
      </dgm:prSet>
      <dgm:spPr/>
    </dgm:pt>
    <dgm:pt modelId="{342ECF4F-C2F8-4E66-BC47-B6A1928C8378}" type="pres">
      <dgm:prSet presAssocID="{37A27D2C-78AE-47F4-9BAA-75F98805C347}" presName="thickLine" presStyleLbl="alignNode1" presStyleIdx="0" presStyleCnt="3"/>
      <dgm:spPr/>
    </dgm:pt>
    <dgm:pt modelId="{8969E18A-2216-401F-B94C-A93C75B31F2D}" type="pres">
      <dgm:prSet presAssocID="{37A27D2C-78AE-47F4-9BAA-75F98805C347}" presName="horz1" presStyleCnt="0"/>
      <dgm:spPr/>
    </dgm:pt>
    <dgm:pt modelId="{0DE3AD8A-D754-45F5-B2BB-3E16572B224A}" type="pres">
      <dgm:prSet presAssocID="{37A27D2C-78AE-47F4-9BAA-75F98805C347}" presName="tx1" presStyleLbl="revTx" presStyleIdx="0" presStyleCnt="3"/>
      <dgm:spPr/>
    </dgm:pt>
    <dgm:pt modelId="{E9D527D1-8275-4E85-829A-2D289866F86D}" type="pres">
      <dgm:prSet presAssocID="{37A27D2C-78AE-47F4-9BAA-75F98805C347}" presName="vert1" presStyleCnt="0"/>
      <dgm:spPr/>
    </dgm:pt>
    <dgm:pt modelId="{518AFD6E-FD99-4CBD-BA7B-FA0FB38676E2}" type="pres">
      <dgm:prSet presAssocID="{DE4D1369-C157-4870-95D0-2C0FB048B2D0}" presName="thickLine" presStyleLbl="alignNode1" presStyleIdx="1" presStyleCnt="3"/>
      <dgm:spPr/>
    </dgm:pt>
    <dgm:pt modelId="{95797F5D-7FEC-454E-BCF9-D1FD231E8B10}" type="pres">
      <dgm:prSet presAssocID="{DE4D1369-C157-4870-95D0-2C0FB048B2D0}" presName="horz1" presStyleCnt="0"/>
      <dgm:spPr/>
    </dgm:pt>
    <dgm:pt modelId="{C64E85AD-6743-433D-8D5A-7B834667CE6F}" type="pres">
      <dgm:prSet presAssocID="{DE4D1369-C157-4870-95D0-2C0FB048B2D0}" presName="tx1" presStyleLbl="revTx" presStyleIdx="1" presStyleCnt="3"/>
      <dgm:spPr/>
    </dgm:pt>
    <dgm:pt modelId="{2C8AEAA7-B62A-4D72-ABF0-B1A2662462DD}" type="pres">
      <dgm:prSet presAssocID="{DE4D1369-C157-4870-95D0-2C0FB048B2D0}" presName="vert1" presStyleCnt="0"/>
      <dgm:spPr/>
    </dgm:pt>
    <dgm:pt modelId="{337708E1-B542-4CCF-8C54-7F7668B68452}" type="pres">
      <dgm:prSet presAssocID="{16670192-1DC4-4010-9B79-F2ADE0BB6F58}" presName="thickLine" presStyleLbl="alignNode1" presStyleIdx="2" presStyleCnt="3"/>
      <dgm:spPr/>
    </dgm:pt>
    <dgm:pt modelId="{32589E77-25E6-455A-9624-EA847D42D08E}" type="pres">
      <dgm:prSet presAssocID="{16670192-1DC4-4010-9B79-F2ADE0BB6F58}" presName="horz1" presStyleCnt="0"/>
      <dgm:spPr/>
    </dgm:pt>
    <dgm:pt modelId="{145CE346-D79C-4968-B365-30A47980D79B}" type="pres">
      <dgm:prSet presAssocID="{16670192-1DC4-4010-9B79-F2ADE0BB6F58}" presName="tx1" presStyleLbl="revTx" presStyleIdx="2" presStyleCnt="3"/>
      <dgm:spPr/>
    </dgm:pt>
    <dgm:pt modelId="{16EC519C-50E6-4110-8E40-CDF09E5B8C29}" type="pres">
      <dgm:prSet presAssocID="{16670192-1DC4-4010-9B79-F2ADE0BB6F58}" presName="vert1" presStyleCnt="0"/>
      <dgm:spPr/>
    </dgm:pt>
  </dgm:ptLst>
  <dgm:cxnLst>
    <dgm:cxn modelId="{A068E909-0860-4407-9831-55E0BD7E38C2}" srcId="{B39C28A2-EB9B-4D6E-AED9-78B615F58C8B}" destId="{37A27D2C-78AE-47F4-9BAA-75F98805C347}" srcOrd="0" destOrd="0" parTransId="{96C11C81-2A15-4F07-B0FE-914D70D80675}" sibTransId="{94DFAE86-16CF-43EC-9E51-2A95ECBDE079}"/>
    <dgm:cxn modelId="{EE2D4E27-A203-41BC-A413-C12E2A4E6125}" type="presOf" srcId="{37A27D2C-78AE-47F4-9BAA-75F98805C347}" destId="{0DE3AD8A-D754-45F5-B2BB-3E16572B224A}" srcOrd="0" destOrd="0" presId="urn:microsoft.com/office/officeart/2008/layout/LinedList"/>
    <dgm:cxn modelId="{5B81E735-65C8-4D39-84E9-217D295BC921}" type="presOf" srcId="{16670192-1DC4-4010-9B79-F2ADE0BB6F58}" destId="{145CE346-D79C-4968-B365-30A47980D79B}" srcOrd="0" destOrd="0" presId="urn:microsoft.com/office/officeart/2008/layout/LinedList"/>
    <dgm:cxn modelId="{175AF35E-0825-40D6-ADD0-427BCA97675B}" type="presOf" srcId="{DE4D1369-C157-4870-95D0-2C0FB048B2D0}" destId="{C64E85AD-6743-433D-8D5A-7B834667CE6F}" srcOrd="0" destOrd="0" presId="urn:microsoft.com/office/officeart/2008/layout/LinedList"/>
    <dgm:cxn modelId="{A7505A83-350D-4916-97D4-FB30F941CE73}" type="presOf" srcId="{B39C28A2-EB9B-4D6E-AED9-78B615F58C8B}" destId="{B509EB45-9F4D-4524-BC86-596038BD94F9}" srcOrd="0" destOrd="0" presId="urn:microsoft.com/office/officeart/2008/layout/LinedList"/>
    <dgm:cxn modelId="{391CA2B8-3C40-41A4-88B3-59F2396779C8}" srcId="{B39C28A2-EB9B-4D6E-AED9-78B615F58C8B}" destId="{16670192-1DC4-4010-9B79-F2ADE0BB6F58}" srcOrd="2" destOrd="0" parTransId="{4585DD4A-896F-45D6-A38D-4388C04CC046}" sibTransId="{5D2844DC-BF6E-4383-8886-739952276800}"/>
    <dgm:cxn modelId="{CDDBAAC6-C925-43F0-AE61-FCE3157714A3}" srcId="{B39C28A2-EB9B-4D6E-AED9-78B615F58C8B}" destId="{DE4D1369-C157-4870-95D0-2C0FB048B2D0}" srcOrd="1" destOrd="0" parTransId="{9A37537F-1737-4E20-B81E-5510972D9768}" sibTransId="{9E2EBBEC-35F3-4BCF-A4C2-B3F3F2F423AB}"/>
    <dgm:cxn modelId="{A5C55B50-AF6F-4EFB-9383-76CBA9F5C7D7}" type="presParOf" srcId="{B509EB45-9F4D-4524-BC86-596038BD94F9}" destId="{342ECF4F-C2F8-4E66-BC47-B6A1928C8378}" srcOrd="0" destOrd="0" presId="urn:microsoft.com/office/officeart/2008/layout/LinedList"/>
    <dgm:cxn modelId="{F3EF8091-C267-4D9C-ACFA-A6E0C1D362C7}" type="presParOf" srcId="{B509EB45-9F4D-4524-BC86-596038BD94F9}" destId="{8969E18A-2216-401F-B94C-A93C75B31F2D}" srcOrd="1" destOrd="0" presId="urn:microsoft.com/office/officeart/2008/layout/LinedList"/>
    <dgm:cxn modelId="{60D1D7BE-2335-4B6A-BA92-6326E117A25A}" type="presParOf" srcId="{8969E18A-2216-401F-B94C-A93C75B31F2D}" destId="{0DE3AD8A-D754-45F5-B2BB-3E16572B224A}" srcOrd="0" destOrd="0" presId="urn:microsoft.com/office/officeart/2008/layout/LinedList"/>
    <dgm:cxn modelId="{ED95D486-9B40-46F7-876A-E1FE33F7D23C}" type="presParOf" srcId="{8969E18A-2216-401F-B94C-A93C75B31F2D}" destId="{E9D527D1-8275-4E85-829A-2D289866F86D}" srcOrd="1" destOrd="0" presId="urn:microsoft.com/office/officeart/2008/layout/LinedList"/>
    <dgm:cxn modelId="{293C190D-1F2A-4DE5-A58D-A8CB81D07F21}" type="presParOf" srcId="{B509EB45-9F4D-4524-BC86-596038BD94F9}" destId="{518AFD6E-FD99-4CBD-BA7B-FA0FB38676E2}" srcOrd="2" destOrd="0" presId="urn:microsoft.com/office/officeart/2008/layout/LinedList"/>
    <dgm:cxn modelId="{0DD9A9BB-8A69-46A7-AC98-75BBF4B7F9C8}" type="presParOf" srcId="{B509EB45-9F4D-4524-BC86-596038BD94F9}" destId="{95797F5D-7FEC-454E-BCF9-D1FD231E8B10}" srcOrd="3" destOrd="0" presId="urn:microsoft.com/office/officeart/2008/layout/LinedList"/>
    <dgm:cxn modelId="{84F1F8EF-994E-4E63-A22C-DD77C1B1A734}" type="presParOf" srcId="{95797F5D-7FEC-454E-BCF9-D1FD231E8B10}" destId="{C64E85AD-6743-433D-8D5A-7B834667CE6F}" srcOrd="0" destOrd="0" presId="urn:microsoft.com/office/officeart/2008/layout/LinedList"/>
    <dgm:cxn modelId="{6E94F796-F88B-47B6-80C0-57F70E101AB0}" type="presParOf" srcId="{95797F5D-7FEC-454E-BCF9-D1FD231E8B10}" destId="{2C8AEAA7-B62A-4D72-ABF0-B1A2662462DD}" srcOrd="1" destOrd="0" presId="urn:microsoft.com/office/officeart/2008/layout/LinedList"/>
    <dgm:cxn modelId="{30AB2DB7-B258-4E8E-9810-1835C7A6A1F5}" type="presParOf" srcId="{B509EB45-9F4D-4524-BC86-596038BD94F9}" destId="{337708E1-B542-4CCF-8C54-7F7668B68452}" srcOrd="4" destOrd="0" presId="urn:microsoft.com/office/officeart/2008/layout/LinedList"/>
    <dgm:cxn modelId="{D333EF0C-F3C9-42F5-9EAD-27756D79163A}" type="presParOf" srcId="{B509EB45-9F4D-4524-BC86-596038BD94F9}" destId="{32589E77-25E6-455A-9624-EA847D42D08E}" srcOrd="5" destOrd="0" presId="urn:microsoft.com/office/officeart/2008/layout/LinedList"/>
    <dgm:cxn modelId="{96055146-7231-4054-96F6-D9752D65FACE}" type="presParOf" srcId="{32589E77-25E6-455A-9624-EA847D42D08E}" destId="{145CE346-D79C-4968-B365-30A47980D79B}" srcOrd="0" destOrd="0" presId="urn:microsoft.com/office/officeart/2008/layout/LinedList"/>
    <dgm:cxn modelId="{36A28F00-FA3B-448A-8087-79ED5F508CA9}" type="presParOf" srcId="{32589E77-25E6-455A-9624-EA847D42D08E}" destId="{16EC519C-50E6-4110-8E40-CDF09E5B8C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2AB312-E521-4831-90A2-BFB2060369A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93A309-30E8-4D82-9470-F4E23BB75A39}">
      <dgm:prSet/>
      <dgm:spPr/>
      <dgm:t>
        <a:bodyPr/>
        <a:lstStyle/>
        <a:p>
          <a:endParaRPr lang="en-US" dirty="0"/>
        </a:p>
      </dgm:t>
    </dgm:pt>
    <dgm:pt modelId="{266540A5-2283-4683-9D2F-224FB9603247}" type="parTrans" cxnId="{60103037-ACFB-4A17-BBAC-C18CD6F56E8F}">
      <dgm:prSet/>
      <dgm:spPr/>
      <dgm:t>
        <a:bodyPr/>
        <a:lstStyle/>
        <a:p>
          <a:endParaRPr lang="en-US"/>
        </a:p>
      </dgm:t>
    </dgm:pt>
    <dgm:pt modelId="{2AA09471-A83D-4373-8F21-967ADF1CB0A2}" type="sibTrans" cxnId="{60103037-ACFB-4A17-BBAC-C18CD6F56E8F}">
      <dgm:prSet/>
      <dgm:spPr/>
      <dgm:t>
        <a:bodyPr/>
        <a:lstStyle/>
        <a:p>
          <a:endParaRPr lang="en-US"/>
        </a:p>
      </dgm:t>
    </dgm:pt>
    <dgm:pt modelId="{0AB8FD7C-547D-43B4-83BE-A289B635E6EB}">
      <dgm:prSet/>
      <dgm:spPr/>
      <dgm:t>
        <a:bodyPr/>
        <a:lstStyle/>
        <a:p>
          <a:r>
            <a:rPr lang="en-GB"/>
            <a:t>What  % of data is unstructured?</a:t>
          </a:r>
          <a:endParaRPr lang="en-US"/>
        </a:p>
      </dgm:t>
    </dgm:pt>
    <dgm:pt modelId="{5B7F1068-7E58-4E99-A3D2-CB8841DE704E}" type="parTrans" cxnId="{EC0F4528-4163-4B4C-92B6-D631A56DB3ED}">
      <dgm:prSet/>
      <dgm:spPr/>
      <dgm:t>
        <a:bodyPr/>
        <a:lstStyle/>
        <a:p>
          <a:endParaRPr lang="en-US"/>
        </a:p>
      </dgm:t>
    </dgm:pt>
    <dgm:pt modelId="{AA13A99B-0F25-4D0B-93E1-F20DFA3C0C0A}" type="sibTrans" cxnId="{EC0F4528-4163-4B4C-92B6-D631A56DB3ED}">
      <dgm:prSet/>
      <dgm:spPr/>
      <dgm:t>
        <a:bodyPr/>
        <a:lstStyle/>
        <a:p>
          <a:endParaRPr lang="en-US"/>
        </a:p>
      </dgm:t>
    </dgm:pt>
    <dgm:pt modelId="{5F95F77C-092B-49B8-9387-B05E49341175}" type="pres">
      <dgm:prSet presAssocID="{EA2AB312-E521-4831-90A2-BFB2060369AC}" presName="vert0" presStyleCnt="0">
        <dgm:presLayoutVars>
          <dgm:dir/>
          <dgm:animOne val="branch"/>
          <dgm:animLvl val="lvl"/>
        </dgm:presLayoutVars>
      </dgm:prSet>
      <dgm:spPr/>
    </dgm:pt>
    <dgm:pt modelId="{A219B682-12AD-4321-AEF0-65FD248FA245}" type="pres">
      <dgm:prSet presAssocID="{1693A309-30E8-4D82-9470-F4E23BB75A39}" presName="thickLine" presStyleLbl="alignNode1" presStyleIdx="0" presStyleCnt="2"/>
      <dgm:spPr/>
    </dgm:pt>
    <dgm:pt modelId="{C6EBE1C1-501A-410B-B852-7265E03055DE}" type="pres">
      <dgm:prSet presAssocID="{1693A309-30E8-4D82-9470-F4E23BB75A39}" presName="horz1" presStyleCnt="0"/>
      <dgm:spPr/>
    </dgm:pt>
    <dgm:pt modelId="{A06DD48D-D4EC-4F91-A9B5-446DE561A936}" type="pres">
      <dgm:prSet presAssocID="{1693A309-30E8-4D82-9470-F4E23BB75A39}" presName="tx1" presStyleLbl="revTx" presStyleIdx="0" presStyleCnt="2"/>
      <dgm:spPr/>
    </dgm:pt>
    <dgm:pt modelId="{E75D389E-BAFE-438D-AA11-69FC774E0F9A}" type="pres">
      <dgm:prSet presAssocID="{1693A309-30E8-4D82-9470-F4E23BB75A39}" presName="vert1" presStyleCnt="0"/>
      <dgm:spPr/>
    </dgm:pt>
    <dgm:pt modelId="{63DC4BEC-3A34-4A6A-9B8E-651DF194BF3F}" type="pres">
      <dgm:prSet presAssocID="{0AB8FD7C-547D-43B4-83BE-A289B635E6EB}" presName="thickLine" presStyleLbl="alignNode1" presStyleIdx="1" presStyleCnt="2"/>
      <dgm:spPr/>
    </dgm:pt>
    <dgm:pt modelId="{109906AF-1B92-437E-9B94-DAB477933B39}" type="pres">
      <dgm:prSet presAssocID="{0AB8FD7C-547D-43B4-83BE-A289B635E6EB}" presName="horz1" presStyleCnt="0"/>
      <dgm:spPr/>
    </dgm:pt>
    <dgm:pt modelId="{D5DF09A6-8E68-4804-95E9-ED2EDCEAD263}" type="pres">
      <dgm:prSet presAssocID="{0AB8FD7C-547D-43B4-83BE-A289B635E6EB}" presName="tx1" presStyleLbl="revTx" presStyleIdx="1" presStyleCnt="2"/>
      <dgm:spPr/>
    </dgm:pt>
    <dgm:pt modelId="{902E3634-29E8-43E2-A4F9-883C81FEF1DB}" type="pres">
      <dgm:prSet presAssocID="{0AB8FD7C-547D-43B4-83BE-A289B635E6EB}" presName="vert1" presStyleCnt="0"/>
      <dgm:spPr/>
    </dgm:pt>
  </dgm:ptLst>
  <dgm:cxnLst>
    <dgm:cxn modelId="{EC0F4528-4163-4B4C-92B6-D631A56DB3ED}" srcId="{EA2AB312-E521-4831-90A2-BFB2060369AC}" destId="{0AB8FD7C-547D-43B4-83BE-A289B635E6EB}" srcOrd="1" destOrd="0" parTransId="{5B7F1068-7E58-4E99-A3D2-CB8841DE704E}" sibTransId="{AA13A99B-0F25-4D0B-93E1-F20DFA3C0C0A}"/>
    <dgm:cxn modelId="{60103037-ACFB-4A17-BBAC-C18CD6F56E8F}" srcId="{EA2AB312-E521-4831-90A2-BFB2060369AC}" destId="{1693A309-30E8-4D82-9470-F4E23BB75A39}" srcOrd="0" destOrd="0" parTransId="{266540A5-2283-4683-9D2F-224FB9603247}" sibTransId="{2AA09471-A83D-4373-8F21-967ADF1CB0A2}"/>
    <dgm:cxn modelId="{7D1E3B38-2E6F-43D6-BD47-F54F718921D6}" type="presOf" srcId="{0AB8FD7C-547D-43B4-83BE-A289B635E6EB}" destId="{D5DF09A6-8E68-4804-95E9-ED2EDCEAD263}" srcOrd="0" destOrd="0" presId="urn:microsoft.com/office/officeart/2008/layout/LinedList"/>
    <dgm:cxn modelId="{7DE88E8B-0DB4-432E-9116-ADF25753FEE2}" type="presOf" srcId="{1693A309-30E8-4D82-9470-F4E23BB75A39}" destId="{A06DD48D-D4EC-4F91-A9B5-446DE561A936}" srcOrd="0" destOrd="0" presId="urn:microsoft.com/office/officeart/2008/layout/LinedList"/>
    <dgm:cxn modelId="{C4AD94D9-7D6A-4CE7-B427-69C174C77DDA}" type="presOf" srcId="{EA2AB312-E521-4831-90A2-BFB2060369AC}" destId="{5F95F77C-092B-49B8-9387-B05E49341175}" srcOrd="0" destOrd="0" presId="urn:microsoft.com/office/officeart/2008/layout/LinedList"/>
    <dgm:cxn modelId="{4B474945-9BD0-42F3-885D-98A8A8307DB0}" type="presParOf" srcId="{5F95F77C-092B-49B8-9387-B05E49341175}" destId="{A219B682-12AD-4321-AEF0-65FD248FA245}" srcOrd="0" destOrd="0" presId="urn:microsoft.com/office/officeart/2008/layout/LinedList"/>
    <dgm:cxn modelId="{1A0D8BD1-F331-4BE9-84A3-EEBDB6B69B8F}" type="presParOf" srcId="{5F95F77C-092B-49B8-9387-B05E49341175}" destId="{C6EBE1C1-501A-410B-B852-7265E03055DE}" srcOrd="1" destOrd="0" presId="urn:microsoft.com/office/officeart/2008/layout/LinedList"/>
    <dgm:cxn modelId="{02E697F9-D7BE-460C-9CF3-18E5C85E0E1B}" type="presParOf" srcId="{C6EBE1C1-501A-410B-B852-7265E03055DE}" destId="{A06DD48D-D4EC-4F91-A9B5-446DE561A936}" srcOrd="0" destOrd="0" presId="urn:microsoft.com/office/officeart/2008/layout/LinedList"/>
    <dgm:cxn modelId="{B7F7D2BE-8329-44D7-BAC7-D465A836D529}" type="presParOf" srcId="{C6EBE1C1-501A-410B-B852-7265E03055DE}" destId="{E75D389E-BAFE-438D-AA11-69FC774E0F9A}" srcOrd="1" destOrd="0" presId="urn:microsoft.com/office/officeart/2008/layout/LinedList"/>
    <dgm:cxn modelId="{1B47AE68-B39E-4674-B7BC-9B02C8BECDE8}" type="presParOf" srcId="{5F95F77C-092B-49B8-9387-B05E49341175}" destId="{63DC4BEC-3A34-4A6A-9B8E-651DF194BF3F}" srcOrd="2" destOrd="0" presId="urn:microsoft.com/office/officeart/2008/layout/LinedList"/>
    <dgm:cxn modelId="{28C44CBC-AAFE-4514-B9A4-DBA9702EFE28}" type="presParOf" srcId="{5F95F77C-092B-49B8-9387-B05E49341175}" destId="{109906AF-1B92-437E-9B94-DAB477933B39}" srcOrd="3" destOrd="0" presId="urn:microsoft.com/office/officeart/2008/layout/LinedList"/>
    <dgm:cxn modelId="{1E35CFB8-008E-4D18-8F59-1D83FB1C4573}" type="presParOf" srcId="{109906AF-1B92-437E-9B94-DAB477933B39}" destId="{D5DF09A6-8E68-4804-95E9-ED2EDCEAD263}" srcOrd="0" destOrd="0" presId="urn:microsoft.com/office/officeart/2008/layout/LinedList"/>
    <dgm:cxn modelId="{C79A25A2-3E09-4A65-B6DA-43116E444D04}" type="presParOf" srcId="{109906AF-1B92-437E-9B94-DAB477933B39}" destId="{902E3634-29E8-43E2-A4F9-883C81FEF1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7D8249-2C82-4AD8-B496-F656AC45B8C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41C2D78-8F54-4A70-8D11-BDA35FE6C42B}">
      <dgm:prSet/>
      <dgm:spPr/>
      <dgm:t>
        <a:bodyPr/>
        <a:lstStyle/>
        <a:p>
          <a:r>
            <a:rPr lang="en-GB"/>
            <a:t>Import mode</a:t>
          </a:r>
          <a:endParaRPr lang="en-US"/>
        </a:p>
      </dgm:t>
    </dgm:pt>
    <dgm:pt modelId="{B38203D0-AC5C-48DA-81C0-5DFE08E711C3}" type="parTrans" cxnId="{AD80D300-48B6-475E-B601-006DEEE5B988}">
      <dgm:prSet/>
      <dgm:spPr/>
      <dgm:t>
        <a:bodyPr/>
        <a:lstStyle/>
        <a:p>
          <a:endParaRPr lang="en-US"/>
        </a:p>
      </dgm:t>
    </dgm:pt>
    <dgm:pt modelId="{055EEA13-489A-4CE9-A122-2B35C00F1CBF}" type="sibTrans" cxnId="{AD80D300-48B6-475E-B601-006DEEE5B988}">
      <dgm:prSet/>
      <dgm:spPr/>
      <dgm:t>
        <a:bodyPr/>
        <a:lstStyle/>
        <a:p>
          <a:endParaRPr lang="en-US"/>
        </a:p>
      </dgm:t>
    </dgm:pt>
    <dgm:pt modelId="{55A23037-CC9B-4302-B3BE-45E89E9009A2}">
      <dgm:prSet/>
      <dgm:spPr/>
      <dgm:t>
        <a:bodyPr/>
        <a:lstStyle/>
        <a:p>
          <a:r>
            <a:rPr lang="en-GB"/>
            <a:t>Columnar Structure – encodes and compresses data within each column</a:t>
          </a:r>
          <a:endParaRPr lang="en-US"/>
        </a:p>
      </dgm:t>
    </dgm:pt>
    <dgm:pt modelId="{EEA462D0-5A61-4594-AD4E-D9DC96702D28}" type="parTrans" cxnId="{49D74403-B8FD-45DB-9EA3-5C723EAE8171}">
      <dgm:prSet/>
      <dgm:spPr/>
      <dgm:t>
        <a:bodyPr/>
        <a:lstStyle/>
        <a:p>
          <a:endParaRPr lang="en-US"/>
        </a:p>
      </dgm:t>
    </dgm:pt>
    <dgm:pt modelId="{F3708371-F85F-43C7-8A65-A7C082ECEEBA}" type="sibTrans" cxnId="{49D74403-B8FD-45DB-9EA3-5C723EAE8171}">
      <dgm:prSet/>
      <dgm:spPr/>
      <dgm:t>
        <a:bodyPr/>
        <a:lstStyle/>
        <a:p>
          <a:endParaRPr lang="en-US"/>
        </a:p>
      </dgm:t>
    </dgm:pt>
    <dgm:pt modelId="{9419020B-270A-49DA-A3BC-0C978C664B1B}">
      <dgm:prSet/>
      <dgm:spPr/>
      <dgm:t>
        <a:bodyPr/>
        <a:lstStyle/>
        <a:p>
          <a:r>
            <a:rPr lang="en-GB"/>
            <a:t>Works out the position of each row within the column</a:t>
          </a:r>
          <a:endParaRPr lang="en-US"/>
        </a:p>
      </dgm:t>
    </dgm:pt>
    <dgm:pt modelId="{3C5B3BD0-8DD4-4376-8068-0FEEEA0B0455}" type="parTrans" cxnId="{4ECCC91F-5250-4490-BAD1-C8E0CCED45E6}">
      <dgm:prSet/>
      <dgm:spPr/>
      <dgm:t>
        <a:bodyPr/>
        <a:lstStyle/>
        <a:p>
          <a:endParaRPr lang="en-US"/>
        </a:p>
      </dgm:t>
    </dgm:pt>
    <dgm:pt modelId="{22EB8B18-1DE4-412D-BE6E-3AA2955EDD68}" type="sibTrans" cxnId="{4ECCC91F-5250-4490-BAD1-C8E0CCED45E6}">
      <dgm:prSet/>
      <dgm:spPr/>
      <dgm:t>
        <a:bodyPr/>
        <a:lstStyle/>
        <a:p>
          <a:endParaRPr lang="en-US"/>
        </a:p>
      </dgm:t>
    </dgm:pt>
    <dgm:pt modelId="{FF82E166-C2AC-4DA0-A835-CAAAFF27657F}">
      <dgm:prSet/>
      <dgm:spPr/>
      <dgm:t>
        <a:bodyPr/>
        <a:lstStyle/>
        <a:p>
          <a:r>
            <a:rPr lang="en-GB"/>
            <a:t>Establishes relationships</a:t>
          </a:r>
          <a:endParaRPr lang="en-US"/>
        </a:p>
      </dgm:t>
    </dgm:pt>
    <dgm:pt modelId="{E8F23AF4-2169-4A0D-BB56-B20A12923459}" type="parTrans" cxnId="{D5DD63E1-8BE4-4478-9BC3-83A06C0274BE}">
      <dgm:prSet/>
      <dgm:spPr/>
      <dgm:t>
        <a:bodyPr/>
        <a:lstStyle/>
        <a:p>
          <a:endParaRPr lang="en-US"/>
        </a:p>
      </dgm:t>
    </dgm:pt>
    <dgm:pt modelId="{B13370B3-B8A1-43C2-AD2D-B554FF5C84E8}" type="sibTrans" cxnId="{D5DD63E1-8BE4-4478-9BC3-83A06C0274BE}">
      <dgm:prSet/>
      <dgm:spPr/>
      <dgm:t>
        <a:bodyPr/>
        <a:lstStyle/>
        <a:p>
          <a:endParaRPr lang="en-US"/>
        </a:p>
      </dgm:t>
    </dgm:pt>
    <dgm:pt modelId="{1B7A2545-1325-4350-9885-E0C57906AC06}">
      <dgm:prSet/>
      <dgm:spPr/>
      <dgm:t>
        <a:bodyPr/>
        <a:lstStyle/>
        <a:p>
          <a:r>
            <a:rPr lang="en-GB"/>
            <a:t>Computes and compresses calculated tables and columns</a:t>
          </a:r>
          <a:endParaRPr lang="en-US"/>
        </a:p>
      </dgm:t>
    </dgm:pt>
    <dgm:pt modelId="{DEF29B63-515B-4558-9EFE-F4602701AB3B}" type="parTrans" cxnId="{61CA2B1B-766A-4228-9A7A-A7395A2C6573}">
      <dgm:prSet/>
      <dgm:spPr/>
      <dgm:t>
        <a:bodyPr/>
        <a:lstStyle/>
        <a:p>
          <a:endParaRPr lang="en-US"/>
        </a:p>
      </dgm:t>
    </dgm:pt>
    <dgm:pt modelId="{A85F8E5E-DC52-448E-B756-9B046047A77D}" type="sibTrans" cxnId="{61CA2B1B-766A-4228-9A7A-A7395A2C6573}">
      <dgm:prSet/>
      <dgm:spPr/>
      <dgm:t>
        <a:bodyPr/>
        <a:lstStyle/>
        <a:p>
          <a:endParaRPr lang="en-US"/>
        </a:p>
      </dgm:t>
    </dgm:pt>
    <dgm:pt modelId="{F8AD231A-CBBA-43F3-A4A2-7AAE86AC7FFD}" type="pres">
      <dgm:prSet presAssocID="{E37D8249-2C82-4AD8-B496-F656AC45B8CA}" presName="vert0" presStyleCnt="0">
        <dgm:presLayoutVars>
          <dgm:dir/>
          <dgm:animOne val="branch"/>
          <dgm:animLvl val="lvl"/>
        </dgm:presLayoutVars>
      </dgm:prSet>
      <dgm:spPr/>
    </dgm:pt>
    <dgm:pt modelId="{030F465F-AE4B-49B4-8EC6-E571C34A3380}" type="pres">
      <dgm:prSet presAssocID="{441C2D78-8F54-4A70-8D11-BDA35FE6C42B}" presName="thickLine" presStyleLbl="alignNode1" presStyleIdx="0" presStyleCnt="5"/>
      <dgm:spPr/>
    </dgm:pt>
    <dgm:pt modelId="{3293E990-7D57-4D0B-8F1E-570DB5B77069}" type="pres">
      <dgm:prSet presAssocID="{441C2D78-8F54-4A70-8D11-BDA35FE6C42B}" presName="horz1" presStyleCnt="0"/>
      <dgm:spPr/>
    </dgm:pt>
    <dgm:pt modelId="{5879989C-7DF6-4BC1-9FDF-887138CF3E7F}" type="pres">
      <dgm:prSet presAssocID="{441C2D78-8F54-4A70-8D11-BDA35FE6C42B}" presName="tx1" presStyleLbl="revTx" presStyleIdx="0" presStyleCnt="5"/>
      <dgm:spPr/>
    </dgm:pt>
    <dgm:pt modelId="{D05290F1-098F-4D43-A56B-EC54F63DA6A9}" type="pres">
      <dgm:prSet presAssocID="{441C2D78-8F54-4A70-8D11-BDA35FE6C42B}" presName="vert1" presStyleCnt="0"/>
      <dgm:spPr/>
    </dgm:pt>
    <dgm:pt modelId="{85D5FD63-22BE-43AE-B1C2-E4AFBB95B46C}" type="pres">
      <dgm:prSet presAssocID="{55A23037-CC9B-4302-B3BE-45E89E9009A2}" presName="thickLine" presStyleLbl="alignNode1" presStyleIdx="1" presStyleCnt="5"/>
      <dgm:spPr/>
    </dgm:pt>
    <dgm:pt modelId="{7B52F12C-AB6D-4083-8924-3D49FC07E712}" type="pres">
      <dgm:prSet presAssocID="{55A23037-CC9B-4302-B3BE-45E89E9009A2}" presName="horz1" presStyleCnt="0"/>
      <dgm:spPr/>
    </dgm:pt>
    <dgm:pt modelId="{C6C9CD67-F7A3-4DCC-B5D1-EFCF2EBD4EDB}" type="pres">
      <dgm:prSet presAssocID="{55A23037-CC9B-4302-B3BE-45E89E9009A2}" presName="tx1" presStyleLbl="revTx" presStyleIdx="1" presStyleCnt="5"/>
      <dgm:spPr/>
    </dgm:pt>
    <dgm:pt modelId="{4D7CE587-85A4-4AC1-A02A-FA9A1926A0C2}" type="pres">
      <dgm:prSet presAssocID="{55A23037-CC9B-4302-B3BE-45E89E9009A2}" presName="vert1" presStyleCnt="0"/>
      <dgm:spPr/>
    </dgm:pt>
    <dgm:pt modelId="{471A9078-7493-4ACF-9DAB-200896E7D6B7}" type="pres">
      <dgm:prSet presAssocID="{9419020B-270A-49DA-A3BC-0C978C664B1B}" presName="thickLine" presStyleLbl="alignNode1" presStyleIdx="2" presStyleCnt="5"/>
      <dgm:spPr/>
    </dgm:pt>
    <dgm:pt modelId="{B4BA5759-3756-4773-ACB7-39A5A2920187}" type="pres">
      <dgm:prSet presAssocID="{9419020B-270A-49DA-A3BC-0C978C664B1B}" presName="horz1" presStyleCnt="0"/>
      <dgm:spPr/>
    </dgm:pt>
    <dgm:pt modelId="{ED63270D-078A-4BCB-B0E8-7CB733BADA0D}" type="pres">
      <dgm:prSet presAssocID="{9419020B-270A-49DA-A3BC-0C978C664B1B}" presName="tx1" presStyleLbl="revTx" presStyleIdx="2" presStyleCnt="5"/>
      <dgm:spPr/>
    </dgm:pt>
    <dgm:pt modelId="{22CD9E1E-029E-4CDD-89C2-D04A96468532}" type="pres">
      <dgm:prSet presAssocID="{9419020B-270A-49DA-A3BC-0C978C664B1B}" presName="vert1" presStyleCnt="0"/>
      <dgm:spPr/>
    </dgm:pt>
    <dgm:pt modelId="{A3A665CC-EF37-4F47-ACFD-D6764A5AF975}" type="pres">
      <dgm:prSet presAssocID="{FF82E166-C2AC-4DA0-A835-CAAAFF27657F}" presName="thickLine" presStyleLbl="alignNode1" presStyleIdx="3" presStyleCnt="5"/>
      <dgm:spPr/>
    </dgm:pt>
    <dgm:pt modelId="{7DB99D03-24B4-41DE-BAD5-274DE446D854}" type="pres">
      <dgm:prSet presAssocID="{FF82E166-C2AC-4DA0-A835-CAAAFF27657F}" presName="horz1" presStyleCnt="0"/>
      <dgm:spPr/>
    </dgm:pt>
    <dgm:pt modelId="{A90569E3-2573-4936-A692-96FB821B8F2B}" type="pres">
      <dgm:prSet presAssocID="{FF82E166-C2AC-4DA0-A835-CAAAFF27657F}" presName="tx1" presStyleLbl="revTx" presStyleIdx="3" presStyleCnt="5"/>
      <dgm:spPr/>
    </dgm:pt>
    <dgm:pt modelId="{46B5933F-1FBA-42D0-94C9-723BB85B275A}" type="pres">
      <dgm:prSet presAssocID="{FF82E166-C2AC-4DA0-A835-CAAAFF27657F}" presName="vert1" presStyleCnt="0"/>
      <dgm:spPr/>
    </dgm:pt>
    <dgm:pt modelId="{35614A61-F673-4BBA-BD45-0A82C453E2CD}" type="pres">
      <dgm:prSet presAssocID="{1B7A2545-1325-4350-9885-E0C57906AC06}" presName="thickLine" presStyleLbl="alignNode1" presStyleIdx="4" presStyleCnt="5"/>
      <dgm:spPr/>
    </dgm:pt>
    <dgm:pt modelId="{EBD82839-9C18-4626-87E4-FD71BEF06E56}" type="pres">
      <dgm:prSet presAssocID="{1B7A2545-1325-4350-9885-E0C57906AC06}" presName="horz1" presStyleCnt="0"/>
      <dgm:spPr/>
    </dgm:pt>
    <dgm:pt modelId="{95D2D32B-41A1-4DF4-8D1C-81D94F190561}" type="pres">
      <dgm:prSet presAssocID="{1B7A2545-1325-4350-9885-E0C57906AC06}" presName="tx1" presStyleLbl="revTx" presStyleIdx="4" presStyleCnt="5"/>
      <dgm:spPr/>
    </dgm:pt>
    <dgm:pt modelId="{B1DD9EB3-6C2F-4356-A569-E6BF7C840BD5}" type="pres">
      <dgm:prSet presAssocID="{1B7A2545-1325-4350-9885-E0C57906AC06}" presName="vert1" presStyleCnt="0"/>
      <dgm:spPr/>
    </dgm:pt>
  </dgm:ptLst>
  <dgm:cxnLst>
    <dgm:cxn modelId="{AD80D300-48B6-475E-B601-006DEEE5B988}" srcId="{E37D8249-2C82-4AD8-B496-F656AC45B8CA}" destId="{441C2D78-8F54-4A70-8D11-BDA35FE6C42B}" srcOrd="0" destOrd="0" parTransId="{B38203D0-AC5C-48DA-81C0-5DFE08E711C3}" sibTransId="{055EEA13-489A-4CE9-A122-2B35C00F1CBF}"/>
    <dgm:cxn modelId="{49D74403-B8FD-45DB-9EA3-5C723EAE8171}" srcId="{E37D8249-2C82-4AD8-B496-F656AC45B8CA}" destId="{55A23037-CC9B-4302-B3BE-45E89E9009A2}" srcOrd="1" destOrd="0" parTransId="{EEA462D0-5A61-4594-AD4E-D9DC96702D28}" sibTransId="{F3708371-F85F-43C7-8A65-A7C082ECEEBA}"/>
    <dgm:cxn modelId="{61CA2B1B-766A-4228-9A7A-A7395A2C6573}" srcId="{E37D8249-2C82-4AD8-B496-F656AC45B8CA}" destId="{1B7A2545-1325-4350-9885-E0C57906AC06}" srcOrd="4" destOrd="0" parTransId="{DEF29B63-515B-4558-9EFE-F4602701AB3B}" sibTransId="{A85F8E5E-DC52-448E-B756-9B046047A77D}"/>
    <dgm:cxn modelId="{4ECCC91F-5250-4490-BAD1-C8E0CCED45E6}" srcId="{E37D8249-2C82-4AD8-B496-F656AC45B8CA}" destId="{9419020B-270A-49DA-A3BC-0C978C664B1B}" srcOrd="2" destOrd="0" parTransId="{3C5B3BD0-8DD4-4376-8068-0FEEEA0B0455}" sibTransId="{22EB8B18-1DE4-412D-BE6E-3AA2955EDD68}"/>
    <dgm:cxn modelId="{A6803C73-1966-497E-B202-47A83B8A9E68}" type="presOf" srcId="{FF82E166-C2AC-4DA0-A835-CAAAFF27657F}" destId="{A90569E3-2573-4936-A692-96FB821B8F2B}" srcOrd="0" destOrd="0" presId="urn:microsoft.com/office/officeart/2008/layout/LinedList"/>
    <dgm:cxn modelId="{28AC1980-628E-46F7-A437-4D6B66227190}" type="presOf" srcId="{E37D8249-2C82-4AD8-B496-F656AC45B8CA}" destId="{F8AD231A-CBBA-43F3-A4A2-7AAE86AC7FFD}" srcOrd="0" destOrd="0" presId="urn:microsoft.com/office/officeart/2008/layout/LinedList"/>
    <dgm:cxn modelId="{49954D80-42FA-40BC-8105-6F3DCB745FB5}" type="presOf" srcId="{55A23037-CC9B-4302-B3BE-45E89E9009A2}" destId="{C6C9CD67-F7A3-4DCC-B5D1-EFCF2EBD4EDB}" srcOrd="0" destOrd="0" presId="urn:microsoft.com/office/officeart/2008/layout/LinedList"/>
    <dgm:cxn modelId="{0CD67FCD-8C7F-4312-B125-76EF942CE972}" type="presOf" srcId="{9419020B-270A-49DA-A3BC-0C978C664B1B}" destId="{ED63270D-078A-4BCB-B0E8-7CB733BADA0D}" srcOrd="0" destOrd="0" presId="urn:microsoft.com/office/officeart/2008/layout/LinedList"/>
    <dgm:cxn modelId="{6B40C1D2-AC46-4F10-A7E8-C8E347E9EEFD}" type="presOf" srcId="{1B7A2545-1325-4350-9885-E0C57906AC06}" destId="{95D2D32B-41A1-4DF4-8D1C-81D94F190561}" srcOrd="0" destOrd="0" presId="urn:microsoft.com/office/officeart/2008/layout/LinedList"/>
    <dgm:cxn modelId="{D5DD63E1-8BE4-4478-9BC3-83A06C0274BE}" srcId="{E37D8249-2C82-4AD8-B496-F656AC45B8CA}" destId="{FF82E166-C2AC-4DA0-A835-CAAAFF27657F}" srcOrd="3" destOrd="0" parTransId="{E8F23AF4-2169-4A0D-BB56-B20A12923459}" sibTransId="{B13370B3-B8A1-43C2-AD2D-B554FF5C84E8}"/>
    <dgm:cxn modelId="{3E0946F8-1886-4ED8-89F8-424B78844666}" type="presOf" srcId="{441C2D78-8F54-4A70-8D11-BDA35FE6C42B}" destId="{5879989C-7DF6-4BC1-9FDF-887138CF3E7F}" srcOrd="0" destOrd="0" presId="urn:microsoft.com/office/officeart/2008/layout/LinedList"/>
    <dgm:cxn modelId="{A4B46B52-57A1-4A17-BA57-8EC209AE5423}" type="presParOf" srcId="{F8AD231A-CBBA-43F3-A4A2-7AAE86AC7FFD}" destId="{030F465F-AE4B-49B4-8EC6-E571C34A3380}" srcOrd="0" destOrd="0" presId="urn:microsoft.com/office/officeart/2008/layout/LinedList"/>
    <dgm:cxn modelId="{3E8586E1-06AD-4DD6-9049-B39CB812316B}" type="presParOf" srcId="{F8AD231A-CBBA-43F3-A4A2-7AAE86AC7FFD}" destId="{3293E990-7D57-4D0B-8F1E-570DB5B77069}" srcOrd="1" destOrd="0" presId="urn:microsoft.com/office/officeart/2008/layout/LinedList"/>
    <dgm:cxn modelId="{2E05B1DF-15ED-4334-86D0-6FA9A6845E11}" type="presParOf" srcId="{3293E990-7D57-4D0B-8F1E-570DB5B77069}" destId="{5879989C-7DF6-4BC1-9FDF-887138CF3E7F}" srcOrd="0" destOrd="0" presId="urn:microsoft.com/office/officeart/2008/layout/LinedList"/>
    <dgm:cxn modelId="{89670430-E1E8-49E1-98C0-5D22906D83E7}" type="presParOf" srcId="{3293E990-7D57-4D0B-8F1E-570DB5B77069}" destId="{D05290F1-098F-4D43-A56B-EC54F63DA6A9}" srcOrd="1" destOrd="0" presId="urn:microsoft.com/office/officeart/2008/layout/LinedList"/>
    <dgm:cxn modelId="{18AE877A-DF5E-49E1-A34B-440FB9B4ACBB}" type="presParOf" srcId="{F8AD231A-CBBA-43F3-A4A2-7AAE86AC7FFD}" destId="{85D5FD63-22BE-43AE-B1C2-E4AFBB95B46C}" srcOrd="2" destOrd="0" presId="urn:microsoft.com/office/officeart/2008/layout/LinedList"/>
    <dgm:cxn modelId="{4EA28429-343E-44C2-BDD4-027903730C4B}" type="presParOf" srcId="{F8AD231A-CBBA-43F3-A4A2-7AAE86AC7FFD}" destId="{7B52F12C-AB6D-4083-8924-3D49FC07E712}" srcOrd="3" destOrd="0" presId="urn:microsoft.com/office/officeart/2008/layout/LinedList"/>
    <dgm:cxn modelId="{C7B8290D-C0D3-4853-894B-842ECF884551}" type="presParOf" srcId="{7B52F12C-AB6D-4083-8924-3D49FC07E712}" destId="{C6C9CD67-F7A3-4DCC-B5D1-EFCF2EBD4EDB}" srcOrd="0" destOrd="0" presId="urn:microsoft.com/office/officeart/2008/layout/LinedList"/>
    <dgm:cxn modelId="{11F1F2CB-95A3-4362-BF08-14A5A88B4C7C}" type="presParOf" srcId="{7B52F12C-AB6D-4083-8924-3D49FC07E712}" destId="{4D7CE587-85A4-4AC1-A02A-FA9A1926A0C2}" srcOrd="1" destOrd="0" presId="urn:microsoft.com/office/officeart/2008/layout/LinedList"/>
    <dgm:cxn modelId="{B7A95F38-F460-4BFB-BCBD-3289CE37A176}" type="presParOf" srcId="{F8AD231A-CBBA-43F3-A4A2-7AAE86AC7FFD}" destId="{471A9078-7493-4ACF-9DAB-200896E7D6B7}" srcOrd="4" destOrd="0" presId="urn:microsoft.com/office/officeart/2008/layout/LinedList"/>
    <dgm:cxn modelId="{4B128336-5315-4D16-B423-3C31053E7415}" type="presParOf" srcId="{F8AD231A-CBBA-43F3-A4A2-7AAE86AC7FFD}" destId="{B4BA5759-3756-4773-ACB7-39A5A2920187}" srcOrd="5" destOrd="0" presId="urn:microsoft.com/office/officeart/2008/layout/LinedList"/>
    <dgm:cxn modelId="{501B6B32-A6B6-4768-B0C1-95A4F60FA762}" type="presParOf" srcId="{B4BA5759-3756-4773-ACB7-39A5A2920187}" destId="{ED63270D-078A-4BCB-B0E8-7CB733BADA0D}" srcOrd="0" destOrd="0" presId="urn:microsoft.com/office/officeart/2008/layout/LinedList"/>
    <dgm:cxn modelId="{AA36E89F-82FD-4145-93C4-76C8444E149C}" type="presParOf" srcId="{B4BA5759-3756-4773-ACB7-39A5A2920187}" destId="{22CD9E1E-029E-4CDD-89C2-D04A96468532}" srcOrd="1" destOrd="0" presId="urn:microsoft.com/office/officeart/2008/layout/LinedList"/>
    <dgm:cxn modelId="{C5546D24-94E8-4FEA-96AA-9574C12E0EF8}" type="presParOf" srcId="{F8AD231A-CBBA-43F3-A4A2-7AAE86AC7FFD}" destId="{A3A665CC-EF37-4F47-ACFD-D6764A5AF975}" srcOrd="6" destOrd="0" presId="urn:microsoft.com/office/officeart/2008/layout/LinedList"/>
    <dgm:cxn modelId="{91B24FF5-D66D-4A90-AE97-0EC0016EBB4B}" type="presParOf" srcId="{F8AD231A-CBBA-43F3-A4A2-7AAE86AC7FFD}" destId="{7DB99D03-24B4-41DE-BAD5-274DE446D854}" srcOrd="7" destOrd="0" presId="urn:microsoft.com/office/officeart/2008/layout/LinedList"/>
    <dgm:cxn modelId="{0E2DCA33-2FC9-4120-A9B4-6CE14EEC57AD}" type="presParOf" srcId="{7DB99D03-24B4-41DE-BAD5-274DE446D854}" destId="{A90569E3-2573-4936-A692-96FB821B8F2B}" srcOrd="0" destOrd="0" presId="urn:microsoft.com/office/officeart/2008/layout/LinedList"/>
    <dgm:cxn modelId="{6705183E-FB83-46C0-B2E5-05E86FE83D5C}" type="presParOf" srcId="{7DB99D03-24B4-41DE-BAD5-274DE446D854}" destId="{46B5933F-1FBA-42D0-94C9-723BB85B275A}" srcOrd="1" destOrd="0" presId="urn:microsoft.com/office/officeart/2008/layout/LinedList"/>
    <dgm:cxn modelId="{25DC2AEA-6202-4DFD-A8E5-DB96DCAE0FF7}" type="presParOf" srcId="{F8AD231A-CBBA-43F3-A4A2-7AAE86AC7FFD}" destId="{35614A61-F673-4BBA-BD45-0A82C453E2CD}" srcOrd="8" destOrd="0" presId="urn:microsoft.com/office/officeart/2008/layout/LinedList"/>
    <dgm:cxn modelId="{2A6344EC-F385-4691-AE39-2DB4ECA68B6B}" type="presParOf" srcId="{F8AD231A-CBBA-43F3-A4A2-7AAE86AC7FFD}" destId="{EBD82839-9C18-4626-87E4-FD71BEF06E56}" srcOrd="9" destOrd="0" presId="urn:microsoft.com/office/officeart/2008/layout/LinedList"/>
    <dgm:cxn modelId="{8123CA9D-B608-49C5-AF6C-84A7B4EF6A70}" type="presParOf" srcId="{EBD82839-9C18-4626-87E4-FD71BEF06E56}" destId="{95D2D32B-41A1-4DF4-8D1C-81D94F190561}" srcOrd="0" destOrd="0" presId="urn:microsoft.com/office/officeart/2008/layout/LinedList"/>
    <dgm:cxn modelId="{A2949AFA-7473-4753-8E09-E2C1FBFC87BE}" type="presParOf" srcId="{EBD82839-9C18-4626-87E4-FD71BEF06E56}" destId="{B1DD9EB3-6C2F-4356-A569-E6BF7C840BD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4A58D3-DF19-4B97-A52F-3DEE227F685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082C694-6A75-4B06-90B7-92E8AA33531D}">
      <dgm:prSet/>
      <dgm:spPr/>
      <dgm:t>
        <a:bodyPr/>
        <a:lstStyle/>
        <a:p>
          <a:pPr>
            <a:defRPr b="1"/>
          </a:pPr>
          <a:r>
            <a:rPr lang="en-GB"/>
            <a:t>Quick – Filter, Group, Create Expression</a:t>
          </a:r>
          <a:endParaRPr lang="en-US"/>
        </a:p>
      </dgm:t>
    </dgm:pt>
    <dgm:pt modelId="{1009F9AE-5C90-4DCA-ABB2-70AC4CE0DD8D}" type="parTrans" cxnId="{66C270F5-33A2-4F0A-A5B8-C3DD6A1B70EE}">
      <dgm:prSet/>
      <dgm:spPr/>
      <dgm:t>
        <a:bodyPr/>
        <a:lstStyle/>
        <a:p>
          <a:endParaRPr lang="en-US"/>
        </a:p>
      </dgm:t>
    </dgm:pt>
    <dgm:pt modelId="{F670F955-34AB-40A1-B1A1-43E1E29E84E2}" type="sibTrans" cxnId="{66C270F5-33A2-4F0A-A5B8-C3DD6A1B70EE}">
      <dgm:prSet/>
      <dgm:spPr/>
      <dgm:t>
        <a:bodyPr/>
        <a:lstStyle/>
        <a:p>
          <a:endParaRPr lang="en-US"/>
        </a:p>
      </dgm:t>
    </dgm:pt>
    <dgm:pt modelId="{761F0035-AA02-4278-831C-0265D0B7468F}">
      <dgm:prSet/>
      <dgm:spPr/>
      <dgm:t>
        <a:bodyPr/>
        <a:lstStyle/>
        <a:p>
          <a:pPr>
            <a:defRPr b="1"/>
          </a:pPr>
          <a:r>
            <a:rPr lang="en-GB"/>
            <a:t>Optimal steps to achieve compression and better performance</a:t>
          </a:r>
          <a:endParaRPr lang="en-US"/>
        </a:p>
      </dgm:t>
    </dgm:pt>
    <dgm:pt modelId="{8808510A-9FA6-4930-984C-D391AE841971}" type="parTrans" cxnId="{E82CF32C-420F-40D7-A6D5-7B884770DFD4}">
      <dgm:prSet/>
      <dgm:spPr/>
      <dgm:t>
        <a:bodyPr/>
        <a:lstStyle/>
        <a:p>
          <a:endParaRPr lang="en-US"/>
        </a:p>
      </dgm:t>
    </dgm:pt>
    <dgm:pt modelId="{BAE5D7C8-F1A1-46E1-9551-1AF01D9B46F0}" type="sibTrans" cxnId="{E82CF32C-420F-40D7-A6D5-7B884770DFD4}">
      <dgm:prSet/>
      <dgm:spPr/>
      <dgm:t>
        <a:bodyPr/>
        <a:lstStyle/>
        <a:p>
          <a:endParaRPr lang="en-US"/>
        </a:p>
      </dgm:t>
    </dgm:pt>
    <dgm:pt modelId="{06D13BC3-88AA-4640-A784-7CBF38554244}">
      <dgm:prSet/>
      <dgm:spPr/>
      <dgm:t>
        <a:bodyPr/>
        <a:lstStyle/>
        <a:p>
          <a:r>
            <a:rPr lang="en-GB" b="0" i="0"/>
            <a:t>Have a star schema</a:t>
          </a:r>
          <a:endParaRPr lang="en-US"/>
        </a:p>
      </dgm:t>
    </dgm:pt>
    <dgm:pt modelId="{65347E48-2BC9-48A6-A5DD-C75D933F0D46}" type="parTrans" cxnId="{65F442D9-7BDD-47F9-9E23-362AF67F1552}">
      <dgm:prSet/>
      <dgm:spPr/>
      <dgm:t>
        <a:bodyPr/>
        <a:lstStyle/>
        <a:p>
          <a:endParaRPr lang="en-US"/>
        </a:p>
      </dgm:t>
    </dgm:pt>
    <dgm:pt modelId="{00A6260C-F257-4E02-9D91-C87AA354F539}" type="sibTrans" cxnId="{65F442D9-7BDD-47F9-9E23-362AF67F1552}">
      <dgm:prSet/>
      <dgm:spPr/>
      <dgm:t>
        <a:bodyPr/>
        <a:lstStyle/>
        <a:p>
          <a:endParaRPr lang="en-US"/>
        </a:p>
      </dgm:t>
    </dgm:pt>
    <dgm:pt modelId="{7164D97D-75A7-4B3F-A2D0-F0FC0A39E303}">
      <dgm:prSet/>
      <dgm:spPr/>
      <dgm:t>
        <a:bodyPr/>
        <a:lstStyle/>
        <a:p>
          <a:r>
            <a:rPr lang="en-GB" b="0" i="0"/>
            <a:t>Only bring in what you need</a:t>
          </a:r>
          <a:endParaRPr lang="en-US"/>
        </a:p>
      </dgm:t>
    </dgm:pt>
    <dgm:pt modelId="{9FEFA72D-3F65-4D0B-9517-0C3309383D8D}" type="parTrans" cxnId="{A08E84F5-FB27-41E0-ABD3-7AC35F1BE862}">
      <dgm:prSet/>
      <dgm:spPr/>
      <dgm:t>
        <a:bodyPr/>
        <a:lstStyle/>
        <a:p>
          <a:endParaRPr lang="en-US"/>
        </a:p>
      </dgm:t>
    </dgm:pt>
    <dgm:pt modelId="{269D70C1-B3CE-4384-A4D9-45608F80CEBC}" type="sibTrans" cxnId="{A08E84F5-FB27-41E0-ABD3-7AC35F1BE862}">
      <dgm:prSet/>
      <dgm:spPr/>
      <dgm:t>
        <a:bodyPr/>
        <a:lstStyle/>
        <a:p>
          <a:endParaRPr lang="en-US"/>
        </a:p>
      </dgm:t>
    </dgm:pt>
    <dgm:pt modelId="{519A1BF0-0ECF-4B45-9392-C9A3A3272BE4}">
      <dgm:prSet/>
      <dgm:spPr/>
      <dgm:t>
        <a:bodyPr/>
        <a:lstStyle/>
        <a:p>
          <a:r>
            <a:rPr lang="en-GB"/>
            <a:t>T</a:t>
          </a:r>
          <a:r>
            <a:rPr lang="en-GB" b="0" i="0"/>
            <a:t>ransformations up stream</a:t>
          </a:r>
          <a:endParaRPr lang="en-US"/>
        </a:p>
      </dgm:t>
    </dgm:pt>
    <dgm:pt modelId="{9EB21878-6BD8-4A07-A3DB-254748BDC124}" type="parTrans" cxnId="{B8E248D7-BAB9-4A3D-A773-813976536007}">
      <dgm:prSet/>
      <dgm:spPr/>
      <dgm:t>
        <a:bodyPr/>
        <a:lstStyle/>
        <a:p>
          <a:endParaRPr lang="en-US"/>
        </a:p>
      </dgm:t>
    </dgm:pt>
    <dgm:pt modelId="{CD361A69-D7BA-47B5-9C1A-1F6529E5F912}" type="sibTrans" cxnId="{B8E248D7-BAB9-4A3D-A773-813976536007}">
      <dgm:prSet/>
      <dgm:spPr/>
      <dgm:t>
        <a:bodyPr/>
        <a:lstStyle/>
        <a:p>
          <a:endParaRPr lang="en-US"/>
        </a:p>
      </dgm:t>
    </dgm:pt>
    <dgm:pt modelId="{CDAC4FAA-D589-47CE-AE14-90BF1C407F87}">
      <dgm:prSet/>
      <dgm:spPr/>
      <dgm:t>
        <a:bodyPr/>
        <a:lstStyle/>
        <a:p>
          <a:r>
            <a:rPr lang="en-GB" b="0" i="0"/>
            <a:t>Be efficient with your datatypes and your columns.</a:t>
          </a:r>
          <a:endParaRPr lang="en-US"/>
        </a:p>
      </dgm:t>
    </dgm:pt>
    <dgm:pt modelId="{81C8837F-1CC5-4258-B704-F8437205274B}" type="parTrans" cxnId="{7A310793-23B0-4979-B0E2-BADFDEC83CA8}">
      <dgm:prSet/>
      <dgm:spPr/>
      <dgm:t>
        <a:bodyPr/>
        <a:lstStyle/>
        <a:p>
          <a:endParaRPr lang="en-US"/>
        </a:p>
      </dgm:t>
    </dgm:pt>
    <dgm:pt modelId="{0B1C9E1D-02FA-4C55-AE0D-AA1C0CACE6F5}" type="sibTrans" cxnId="{7A310793-23B0-4979-B0E2-BADFDEC83CA8}">
      <dgm:prSet/>
      <dgm:spPr/>
      <dgm:t>
        <a:bodyPr/>
        <a:lstStyle/>
        <a:p>
          <a:endParaRPr lang="en-US"/>
        </a:p>
      </dgm:t>
    </dgm:pt>
    <dgm:pt modelId="{1840EC17-E817-4AFB-AD2B-6173316FFC8E}">
      <dgm:prSet/>
      <dgm:spPr/>
      <dgm:t>
        <a:bodyPr/>
        <a:lstStyle/>
        <a:p>
          <a:r>
            <a:rPr lang="en-GB" b="0" i="0"/>
            <a:t>Optimise your DAX</a:t>
          </a:r>
          <a:endParaRPr lang="en-US"/>
        </a:p>
      </dgm:t>
    </dgm:pt>
    <dgm:pt modelId="{842FA1B2-8A0A-4AA3-917A-D6BEB5EC9AB3}" type="parTrans" cxnId="{9C7AC393-DFF5-4AF6-8DA3-6823E5E874B5}">
      <dgm:prSet/>
      <dgm:spPr/>
      <dgm:t>
        <a:bodyPr/>
        <a:lstStyle/>
        <a:p>
          <a:endParaRPr lang="en-US"/>
        </a:p>
      </dgm:t>
    </dgm:pt>
    <dgm:pt modelId="{0C7F769F-A947-43EA-B6AE-72FD700438C7}" type="sibTrans" cxnId="{9C7AC393-DFF5-4AF6-8DA3-6823E5E874B5}">
      <dgm:prSet/>
      <dgm:spPr/>
      <dgm:t>
        <a:bodyPr/>
        <a:lstStyle/>
        <a:p>
          <a:endParaRPr lang="en-US"/>
        </a:p>
      </dgm:t>
    </dgm:pt>
    <dgm:pt modelId="{F0DF6BBF-966A-4AFD-AD9E-CD2F79CCFEC9}">
      <dgm:prSet/>
      <dgm:spPr/>
      <dgm:t>
        <a:bodyPr/>
        <a:lstStyle/>
        <a:p>
          <a:r>
            <a:rPr lang="en-GB" b="0" i="0"/>
            <a:t>Apply filters on columns not tables.</a:t>
          </a:r>
          <a:endParaRPr lang="en-US"/>
        </a:p>
      </dgm:t>
    </dgm:pt>
    <dgm:pt modelId="{3221EFB1-63F2-4F5F-8208-F0684CA9EA50}" type="parTrans" cxnId="{EDC23D45-C5A7-44B1-BEB8-25CDFCCCCAB4}">
      <dgm:prSet/>
      <dgm:spPr/>
      <dgm:t>
        <a:bodyPr/>
        <a:lstStyle/>
        <a:p>
          <a:endParaRPr lang="en-US"/>
        </a:p>
      </dgm:t>
    </dgm:pt>
    <dgm:pt modelId="{2FCF1A7D-BBAE-4B1D-892F-4C957BF70D4E}" type="sibTrans" cxnId="{EDC23D45-C5A7-44B1-BEB8-25CDFCCCCAB4}">
      <dgm:prSet/>
      <dgm:spPr/>
      <dgm:t>
        <a:bodyPr/>
        <a:lstStyle/>
        <a:p>
          <a:endParaRPr lang="en-US"/>
        </a:p>
      </dgm:t>
    </dgm:pt>
    <dgm:pt modelId="{DAD0A44B-4CF5-41DF-B0A5-22CD1065C318}">
      <dgm:prSet/>
      <dgm:spPr/>
      <dgm:t>
        <a:bodyPr/>
        <a:lstStyle/>
        <a:p>
          <a:r>
            <a:rPr lang="en-GB" b="0" i="0"/>
            <a:t>Stop when it is good enough.</a:t>
          </a:r>
          <a:endParaRPr lang="en-US"/>
        </a:p>
      </dgm:t>
    </dgm:pt>
    <dgm:pt modelId="{CF8746A7-0276-4C9A-B34A-00E7C34D885E}" type="parTrans" cxnId="{753C6136-7BA4-4971-8AF2-EEE64A95B5FD}">
      <dgm:prSet/>
      <dgm:spPr/>
      <dgm:t>
        <a:bodyPr/>
        <a:lstStyle/>
        <a:p>
          <a:endParaRPr lang="en-US"/>
        </a:p>
      </dgm:t>
    </dgm:pt>
    <dgm:pt modelId="{75E8E530-EA9C-4845-9E9E-892ECC004DE8}" type="sibTrans" cxnId="{753C6136-7BA4-4971-8AF2-EEE64A95B5FD}">
      <dgm:prSet/>
      <dgm:spPr/>
      <dgm:t>
        <a:bodyPr/>
        <a:lstStyle/>
        <a:p>
          <a:endParaRPr lang="en-US"/>
        </a:p>
      </dgm:t>
    </dgm:pt>
    <dgm:pt modelId="{77F9C8D0-032D-432D-ACAB-FC67A8A49483}" type="pres">
      <dgm:prSet presAssocID="{9D4A58D3-DF19-4B97-A52F-3DEE227F685B}" presName="root" presStyleCnt="0">
        <dgm:presLayoutVars>
          <dgm:dir/>
          <dgm:resizeHandles val="exact"/>
        </dgm:presLayoutVars>
      </dgm:prSet>
      <dgm:spPr/>
    </dgm:pt>
    <dgm:pt modelId="{B432C973-7CFC-44A3-A3C6-6E8AFA264EFD}" type="pres">
      <dgm:prSet presAssocID="{2082C694-6A75-4B06-90B7-92E8AA33531D}" presName="compNode" presStyleCnt="0"/>
      <dgm:spPr/>
    </dgm:pt>
    <dgm:pt modelId="{F25CD474-CFD6-4F77-B2A9-48CF2A959F00}" type="pres">
      <dgm:prSet presAssocID="{2082C694-6A75-4B06-90B7-92E8AA33531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D134EF5-CA04-4D7E-BC9B-B2EEBC3F585B}" type="pres">
      <dgm:prSet presAssocID="{2082C694-6A75-4B06-90B7-92E8AA33531D}" presName="iconSpace" presStyleCnt="0"/>
      <dgm:spPr/>
    </dgm:pt>
    <dgm:pt modelId="{DF3C6A95-BFD8-4155-A31F-F4C4DF63F21D}" type="pres">
      <dgm:prSet presAssocID="{2082C694-6A75-4B06-90B7-92E8AA33531D}" presName="parTx" presStyleLbl="revTx" presStyleIdx="0" presStyleCnt="4">
        <dgm:presLayoutVars>
          <dgm:chMax val="0"/>
          <dgm:chPref val="0"/>
        </dgm:presLayoutVars>
      </dgm:prSet>
      <dgm:spPr/>
    </dgm:pt>
    <dgm:pt modelId="{49D6F452-B255-4A37-A7C8-4973A80A7B80}" type="pres">
      <dgm:prSet presAssocID="{2082C694-6A75-4B06-90B7-92E8AA33531D}" presName="txSpace" presStyleCnt="0"/>
      <dgm:spPr/>
    </dgm:pt>
    <dgm:pt modelId="{112C53EB-A0C8-4F4F-8DEE-4FBDA87DCB27}" type="pres">
      <dgm:prSet presAssocID="{2082C694-6A75-4B06-90B7-92E8AA33531D}" presName="desTx" presStyleLbl="revTx" presStyleIdx="1" presStyleCnt="4">
        <dgm:presLayoutVars/>
      </dgm:prSet>
      <dgm:spPr/>
    </dgm:pt>
    <dgm:pt modelId="{D524B5F3-D81D-4BB8-9B69-E0622F1654EB}" type="pres">
      <dgm:prSet presAssocID="{F670F955-34AB-40A1-B1A1-43E1E29E84E2}" presName="sibTrans" presStyleCnt="0"/>
      <dgm:spPr/>
    </dgm:pt>
    <dgm:pt modelId="{5D0A7AE5-D85E-4E58-BC9D-8A256E9FC961}" type="pres">
      <dgm:prSet presAssocID="{761F0035-AA02-4278-831C-0265D0B7468F}" presName="compNode" presStyleCnt="0"/>
      <dgm:spPr/>
    </dgm:pt>
    <dgm:pt modelId="{9025E581-97B2-4208-9252-1FA971B7A3F2}" type="pres">
      <dgm:prSet presAssocID="{761F0035-AA02-4278-831C-0265D0B746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9601A3C-2F1B-4AC7-B413-91990CC2B118}" type="pres">
      <dgm:prSet presAssocID="{761F0035-AA02-4278-831C-0265D0B7468F}" presName="iconSpace" presStyleCnt="0"/>
      <dgm:spPr/>
    </dgm:pt>
    <dgm:pt modelId="{AEFCFBE5-B19F-448C-ABD9-B842E2C057E9}" type="pres">
      <dgm:prSet presAssocID="{761F0035-AA02-4278-831C-0265D0B7468F}" presName="parTx" presStyleLbl="revTx" presStyleIdx="2" presStyleCnt="4">
        <dgm:presLayoutVars>
          <dgm:chMax val="0"/>
          <dgm:chPref val="0"/>
        </dgm:presLayoutVars>
      </dgm:prSet>
      <dgm:spPr/>
    </dgm:pt>
    <dgm:pt modelId="{A43B8F92-2501-479D-87F0-F240FCAAC79B}" type="pres">
      <dgm:prSet presAssocID="{761F0035-AA02-4278-831C-0265D0B7468F}" presName="txSpace" presStyleCnt="0"/>
      <dgm:spPr/>
    </dgm:pt>
    <dgm:pt modelId="{47190DA2-2E08-497B-AEA5-F69ECACA5745}" type="pres">
      <dgm:prSet presAssocID="{761F0035-AA02-4278-831C-0265D0B7468F}" presName="desTx" presStyleLbl="revTx" presStyleIdx="3" presStyleCnt="4">
        <dgm:presLayoutVars/>
      </dgm:prSet>
      <dgm:spPr/>
    </dgm:pt>
  </dgm:ptLst>
  <dgm:cxnLst>
    <dgm:cxn modelId="{AB863A2C-4434-4C43-A30B-2E41BE62EFE0}" type="presOf" srcId="{9D4A58D3-DF19-4B97-A52F-3DEE227F685B}" destId="{77F9C8D0-032D-432D-ACAB-FC67A8A49483}" srcOrd="0" destOrd="0" presId="urn:microsoft.com/office/officeart/2018/2/layout/IconLabelDescriptionList"/>
    <dgm:cxn modelId="{E82CF32C-420F-40D7-A6D5-7B884770DFD4}" srcId="{9D4A58D3-DF19-4B97-A52F-3DEE227F685B}" destId="{761F0035-AA02-4278-831C-0265D0B7468F}" srcOrd="1" destOrd="0" parTransId="{8808510A-9FA6-4930-984C-D391AE841971}" sibTransId="{BAE5D7C8-F1A1-46E1-9551-1AF01D9B46F0}"/>
    <dgm:cxn modelId="{753C6136-7BA4-4971-8AF2-EEE64A95B5FD}" srcId="{761F0035-AA02-4278-831C-0265D0B7468F}" destId="{DAD0A44B-4CF5-41DF-B0A5-22CD1065C318}" srcOrd="6" destOrd="0" parTransId="{CF8746A7-0276-4C9A-B34A-00E7C34D885E}" sibTransId="{75E8E530-EA9C-4845-9E9E-892ECC004DE8}"/>
    <dgm:cxn modelId="{B4E3EF41-CFB9-4B7D-B6A9-6F24B90B2658}" type="presOf" srcId="{761F0035-AA02-4278-831C-0265D0B7468F}" destId="{AEFCFBE5-B19F-448C-ABD9-B842E2C057E9}" srcOrd="0" destOrd="0" presId="urn:microsoft.com/office/officeart/2018/2/layout/IconLabelDescriptionList"/>
    <dgm:cxn modelId="{EDC23D45-C5A7-44B1-BEB8-25CDFCCCCAB4}" srcId="{761F0035-AA02-4278-831C-0265D0B7468F}" destId="{F0DF6BBF-966A-4AFD-AD9E-CD2F79CCFEC9}" srcOrd="5" destOrd="0" parTransId="{3221EFB1-63F2-4F5F-8208-F0684CA9EA50}" sibTransId="{2FCF1A7D-BBAE-4B1D-892F-4C957BF70D4E}"/>
    <dgm:cxn modelId="{A1C8486E-5553-4CD8-A612-F4CCC171424C}" type="presOf" srcId="{2082C694-6A75-4B06-90B7-92E8AA33531D}" destId="{DF3C6A95-BFD8-4155-A31F-F4C4DF63F21D}" srcOrd="0" destOrd="0" presId="urn:microsoft.com/office/officeart/2018/2/layout/IconLabelDescriptionList"/>
    <dgm:cxn modelId="{30F14E71-900C-42DF-A673-91D42B9082D7}" type="presOf" srcId="{7164D97D-75A7-4B3F-A2D0-F0FC0A39E303}" destId="{47190DA2-2E08-497B-AEA5-F69ECACA5745}" srcOrd="0" destOrd="1" presId="urn:microsoft.com/office/officeart/2018/2/layout/IconLabelDescriptionList"/>
    <dgm:cxn modelId="{18A7438E-8FDE-4194-A2A3-4B9A13EDE113}" type="presOf" srcId="{06D13BC3-88AA-4640-A784-7CBF38554244}" destId="{47190DA2-2E08-497B-AEA5-F69ECACA5745}" srcOrd="0" destOrd="0" presId="urn:microsoft.com/office/officeart/2018/2/layout/IconLabelDescriptionList"/>
    <dgm:cxn modelId="{1BB56E90-4F5C-4864-8ABE-79B6ED4C2BA5}" type="presOf" srcId="{519A1BF0-0ECF-4B45-9392-C9A3A3272BE4}" destId="{47190DA2-2E08-497B-AEA5-F69ECACA5745}" srcOrd="0" destOrd="2" presId="urn:microsoft.com/office/officeart/2018/2/layout/IconLabelDescriptionList"/>
    <dgm:cxn modelId="{7A310793-23B0-4979-B0E2-BADFDEC83CA8}" srcId="{761F0035-AA02-4278-831C-0265D0B7468F}" destId="{CDAC4FAA-D589-47CE-AE14-90BF1C407F87}" srcOrd="3" destOrd="0" parTransId="{81C8837F-1CC5-4258-B704-F8437205274B}" sibTransId="{0B1C9E1D-02FA-4C55-AE0D-AA1C0CACE6F5}"/>
    <dgm:cxn modelId="{9C7AC393-DFF5-4AF6-8DA3-6823E5E874B5}" srcId="{761F0035-AA02-4278-831C-0265D0B7468F}" destId="{1840EC17-E817-4AFB-AD2B-6173316FFC8E}" srcOrd="4" destOrd="0" parTransId="{842FA1B2-8A0A-4AA3-917A-D6BEB5EC9AB3}" sibTransId="{0C7F769F-A947-43EA-B6AE-72FD700438C7}"/>
    <dgm:cxn modelId="{9E9B88CC-FED9-4F4A-B55C-BC8E929B4B57}" type="presOf" srcId="{DAD0A44B-4CF5-41DF-B0A5-22CD1065C318}" destId="{47190DA2-2E08-497B-AEA5-F69ECACA5745}" srcOrd="0" destOrd="6" presId="urn:microsoft.com/office/officeart/2018/2/layout/IconLabelDescriptionList"/>
    <dgm:cxn modelId="{B8E248D7-BAB9-4A3D-A773-813976536007}" srcId="{761F0035-AA02-4278-831C-0265D0B7468F}" destId="{519A1BF0-0ECF-4B45-9392-C9A3A3272BE4}" srcOrd="2" destOrd="0" parTransId="{9EB21878-6BD8-4A07-A3DB-254748BDC124}" sibTransId="{CD361A69-D7BA-47B5-9C1A-1F6529E5F912}"/>
    <dgm:cxn modelId="{65F442D9-7BDD-47F9-9E23-362AF67F1552}" srcId="{761F0035-AA02-4278-831C-0265D0B7468F}" destId="{06D13BC3-88AA-4640-A784-7CBF38554244}" srcOrd="0" destOrd="0" parTransId="{65347E48-2BC9-48A6-A5DD-C75D933F0D46}" sibTransId="{00A6260C-F257-4E02-9D91-C87AA354F539}"/>
    <dgm:cxn modelId="{19A7C4E8-0D9E-47E5-A698-050AEC1EC52D}" type="presOf" srcId="{1840EC17-E817-4AFB-AD2B-6173316FFC8E}" destId="{47190DA2-2E08-497B-AEA5-F69ECACA5745}" srcOrd="0" destOrd="4" presId="urn:microsoft.com/office/officeart/2018/2/layout/IconLabelDescriptionList"/>
    <dgm:cxn modelId="{66C270F5-33A2-4F0A-A5B8-C3DD6A1B70EE}" srcId="{9D4A58D3-DF19-4B97-A52F-3DEE227F685B}" destId="{2082C694-6A75-4B06-90B7-92E8AA33531D}" srcOrd="0" destOrd="0" parTransId="{1009F9AE-5C90-4DCA-ABB2-70AC4CE0DD8D}" sibTransId="{F670F955-34AB-40A1-B1A1-43E1E29E84E2}"/>
    <dgm:cxn modelId="{A08E84F5-FB27-41E0-ABD3-7AC35F1BE862}" srcId="{761F0035-AA02-4278-831C-0265D0B7468F}" destId="{7164D97D-75A7-4B3F-A2D0-F0FC0A39E303}" srcOrd="1" destOrd="0" parTransId="{9FEFA72D-3F65-4D0B-9517-0C3309383D8D}" sibTransId="{269D70C1-B3CE-4384-A4D9-45608F80CEBC}"/>
    <dgm:cxn modelId="{FB0EC9F7-A1F3-4117-BD78-1FBD3E0EB484}" type="presOf" srcId="{CDAC4FAA-D589-47CE-AE14-90BF1C407F87}" destId="{47190DA2-2E08-497B-AEA5-F69ECACA5745}" srcOrd="0" destOrd="3" presId="urn:microsoft.com/office/officeart/2018/2/layout/IconLabelDescriptionList"/>
    <dgm:cxn modelId="{3FD62BFF-60C2-4612-BE40-257EB208F22A}" type="presOf" srcId="{F0DF6BBF-966A-4AFD-AD9E-CD2F79CCFEC9}" destId="{47190DA2-2E08-497B-AEA5-F69ECACA5745}" srcOrd="0" destOrd="5" presId="urn:microsoft.com/office/officeart/2018/2/layout/IconLabelDescriptionList"/>
    <dgm:cxn modelId="{CBE691BB-31B2-41AD-8D58-A196B20DAB17}" type="presParOf" srcId="{77F9C8D0-032D-432D-ACAB-FC67A8A49483}" destId="{B432C973-7CFC-44A3-A3C6-6E8AFA264EFD}" srcOrd="0" destOrd="0" presId="urn:microsoft.com/office/officeart/2018/2/layout/IconLabelDescriptionList"/>
    <dgm:cxn modelId="{44A4F329-3A7F-412E-B437-4F3441721E45}" type="presParOf" srcId="{B432C973-7CFC-44A3-A3C6-6E8AFA264EFD}" destId="{F25CD474-CFD6-4F77-B2A9-48CF2A959F00}" srcOrd="0" destOrd="0" presId="urn:microsoft.com/office/officeart/2018/2/layout/IconLabelDescriptionList"/>
    <dgm:cxn modelId="{3BED5465-E6A2-4DAE-8DC0-6317F0F62E2D}" type="presParOf" srcId="{B432C973-7CFC-44A3-A3C6-6E8AFA264EFD}" destId="{7D134EF5-CA04-4D7E-BC9B-B2EEBC3F585B}" srcOrd="1" destOrd="0" presId="urn:microsoft.com/office/officeart/2018/2/layout/IconLabelDescriptionList"/>
    <dgm:cxn modelId="{E5172285-A332-4E20-9437-CBA45C14C0DE}" type="presParOf" srcId="{B432C973-7CFC-44A3-A3C6-6E8AFA264EFD}" destId="{DF3C6A95-BFD8-4155-A31F-F4C4DF63F21D}" srcOrd="2" destOrd="0" presId="urn:microsoft.com/office/officeart/2018/2/layout/IconLabelDescriptionList"/>
    <dgm:cxn modelId="{2DB43754-D4AE-49F2-8143-0F3B476CFC24}" type="presParOf" srcId="{B432C973-7CFC-44A3-A3C6-6E8AFA264EFD}" destId="{49D6F452-B255-4A37-A7C8-4973A80A7B80}" srcOrd="3" destOrd="0" presId="urn:microsoft.com/office/officeart/2018/2/layout/IconLabelDescriptionList"/>
    <dgm:cxn modelId="{3523AED7-DA83-4C81-A624-B334B09BA3A8}" type="presParOf" srcId="{B432C973-7CFC-44A3-A3C6-6E8AFA264EFD}" destId="{112C53EB-A0C8-4F4F-8DEE-4FBDA87DCB27}" srcOrd="4" destOrd="0" presId="urn:microsoft.com/office/officeart/2018/2/layout/IconLabelDescriptionList"/>
    <dgm:cxn modelId="{EEF095C4-4771-4E79-95DB-D4978354EFA4}" type="presParOf" srcId="{77F9C8D0-032D-432D-ACAB-FC67A8A49483}" destId="{D524B5F3-D81D-4BB8-9B69-E0622F1654EB}" srcOrd="1" destOrd="0" presId="urn:microsoft.com/office/officeart/2018/2/layout/IconLabelDescriptionList"/>
    <dgm:cxn modelId="{C9484542-46C2-42D5-8291-C7B2814ADAFD}" type="presParOf" srcId="{77F9C8D0-032D-432D-ACAB-FC67A8A49483}" destId="{5D0A7AE5-D85E-4E58-BC9D-8A256E9FC961}" srcOrd="2" destOrd="0" presId="urn:microsoft.com/office/officeart/2018/2/layout/IconLabelDescriptionList"/>
    <dgm:cxn modelId="{0ED4DA1E-6842-40E7-863B-D0ECD9CC2940}" type="presParOf" srcId="{5D0A7AE5-D85E-4E58-BC9D-8A256E9FC961}" destId="{9025E581-97B2-4208-9252-1FA971B7A3F2}" srcOrd="0" destOrd="0" presId="urn:microsoft.com/office/officeart/2018/2/layout/IconLabelDescriptionList"/>
    <dgm:cxn modelId="{C32ADC96-D0D6-4B5D-BC28-A348F5E2FA86}" type="presParOf" srcId="{5D0A7AE5-D85E-4E58-BC9D-8A256E9FC961}" destId="{89601A3C-2F1B-4AC7-B413-91990CC2B118}" srcOrd="1" destOrd="0" presId="urn:microsoft.com/office/officeart/2018/2/layout/IconLabelDescriptionList"/>
    <dgm:cxn modelId="{D7C8D695-241F-4F98-B1A7-B23413C1DE36}" type="presParOf" srcId="{5D0A7AE5-D85E-4E58-BC9D-8A256E9FC961}" destId="{AEFCFBE5-B19F-448C-ABD9-B842E2C057E9}" srcOrd="2" destOrd="0" presId="urn:microsoft.com/office/officeart/2018/2/layout/IconLabelDescriptionList"/>
    <dgm:cxn modelId="{81BF2500-C8C0-4CCF-832D-857A26F8308F}" type="presParOf" srcId="{5D0A7AE5-D85E-4E58-BC9D-8A256E9FC961}" destId="{A43B8F92-2501-479D-87F0-F240FCAAC79B}" srcOrd="3" destOrd="0" presId="urn:microsoft.com/office/officeart/2018/2/layout/IconLabelDescriptionList"/>
    <dgm:cxn modelId="{41D3B1F6-6201-450E-8906-9F7BFE16C349}" type="presParOf" srcId="{5D0A7AE5-D85E-4E58-BC9D-8A256E9FC961}" destId="{47190DA2-2E08-497B-AEA5-F69ECACA574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094686-4859-4008-999C-E61EC12A36D2}">
      <dsp:nvSpPr>
        <dsp:cNvPr id="0" name=""/>
        <dsp:cNvSpPr/>
      </dsp:nvSpPr>
      <dsp:spPr>
        <a:xfrm>
          <a:off x="0" y="68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5E72ED-1619-4614-8CED-6973712C99DF}">
      <dsp:nvSpPr>
        <dsp:cNvPr id="0" name=""/>
        <dsp:cNvSpPr/>
      </dsp:nvSpPr>
      <dsp:spPr>
        <a:xfrm>
          <a:off x="0" y="680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Definitions</a:t>
          </a:r>
          <a:endParaRPr lang="en-US" sz="2800" kern="1200"/>
        </a:p>
      </dsp:txBody>
      <dsp:txXfrm>
        <a:off x="0" y="680"/>
        <a:ext cx="6089650" cy="618973"/>
      </dsp:txXfrm>
    </dsp:sp>
    <dsp:sp modelId="{CD0F42EB-BD4D-495A-B992-30C8BB95AB0B}">
      <dsp:nvSpPr>
        <dsp:cNvPr id="0" name=""/>
        <dsp:cNvSpPr/>
      </dsp:nvSpPr>
      <dsp:spPr>
        <a:xfrm>
          <a:off x="0" y="619654"/>
          <a:ext cx="6089650" cy="0"/>
        </a:xfrm>
        <a:prstGeom prst="line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accent5">
              <a:hueOff val="-844818"/>
              <a:satOff val="-2177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C653E-86CF-415B-8BE0-D1BD9C20A82E}">
      <dsp:nvSpPr>
        <dsp:cNvPr id="0" name=""/>
        <dsp:cNvSpPr/>
      </dsp:nvSpPr>
      <dsp:spPr>
        <a:xfrm>
          <a:off x="0" y="619654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Types of Data</a:t>
          </a:r>
          <a:endParaRPr lang="en-US" sz="2800" kern="1200"/>
        </a:p>
      </dsp:txBody>
      <dsp:txXfrm>
        <a:off x="0" y="619654"/>
        <a:ext cx="6089650" cy="618973"/>
      </dsp:txXfrm>
    </dsp:sp>
    <dsp:sp modelId="{4930CC5A-F318-4B7A-979B-7EAF0CD8D672}">
      <dsp:nvSpPr>
        <dsp:cNvPr id="0" name=""/>
        <dsp:cNvSpPr/>
      </dsp:nvSpPr>
      <dsp:spPr>
        <a:xfrm>
          <a:off x="0" y="1238627"/>
          <a:ext cx="6089650" cy="0"/>
        </a:xfrm>
        <a:prstGeom prst="lin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64D7C-79ED-4B8A-BFD9-914E3276C341}">
      <dsp:nvSpPr>
        <dsp:cNvPr id="0" name=""/>
        <dsp:cNvSpPr/>
      </dsp:nvSpPr>
      <dsp:spPr>
        <a:xfrm>
          <a:off x="0" y="1238627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Data Types</a:t>
          </a:r>
          <a:endParaRPr lang="en-US" sz="2800" kern="1200"/>
        </a:p>
      </dsp:txBody>
      <dsp:txXfrm>
        <a:off x="0" y="1238627"/>
        <a:ext cx="6089650" cy="618973"/>
      </dsp:txXfrm>
    </dsp:sp>
    <dsp:sp modelId="{6D2BA6F4-C0EC-425C-A689-6F7C132A4670}">
      <dsp:nvSpPr>
        <dsp:cNvPr id="0" name=""/>
        <dsp:cNvSpPr/>
      </dsp:nvSpPr>
      <dsp:spPr>
        <a:xfrm>
          <a:off x="0" y="1857601"/>
          <a:ext cx="6089650" cy="0"/>
        </a:xfrm>
        <a:prstGeom prst="line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accent5">
              <a:hueOff val="-2534453"/>
              <a:satOff val="-6532"/>
              <a:lumOff val="-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04427-1928-43DB-A146-592B1B1DFA36}">
      <dsp:nvSpPr>
        <dsp:cNvPr id="0" name=""/>
        <dsp:cNvSpPr/>
      </dsp:nvSpPr>
      <dsp:spPr>
        <a:xfrm>
          <a:off x="0" y="1857601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Tips and Tricks</a:t>
          </a:r>
          <a:endParaRPr lang="en-US" sz="2800" kern="1200"/>
        </a:p>
      </dsp:txBody>
      <dsp:txXfrm>
        <a:off x="0" y="1857601"/>
        <a:ext cx="6089650" cy="618973"/>
      </dsp:txXfrm>
    </dsp:sp>
    <dsp:sp modelId="{D635783A-9B03-4E7B-91F5-AD34F782F4A7}">
      <dsp:nvSpPr>
        <dsp:cNvPr id="0" name=""/>
        <dsp:cNvSpPr/>
      </dsp:nvSpPr>
      <dsp:spPr>
        <a:xfrm>
          <a:off x="0" y="2476575"/>
          <a:ext cx="6089650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F7B98-0C91-4B10-AEA1-294471170205}">
      <dsp:nvSpPr>
        <dsp:cNvPr id="0" name=""/>
        <dsp:cNvSpPr/>
      </dsp:nvSpPr>
      <dsp:spPr>
        <a:xfrm>
          <a:off x="0" y="2476575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Normalised Data</a:t>
          </a:r>
          <a:endParaRPr lang="en-US" sz="2800" kern="1200" dirty="0"/>
        </a:p>
      </dsp:txBody>
      <dsp:txXfrm>
        <a:off x="0" y="2476575"/>
        <a:ext cx="6089650" cy="618973"/>
      </dsp:txXfrm>
    </dsp:sp>
    <dsp:sp modelId="{0D21D531-37BD-43BB-9BC6-0520A161A5B3}">
      <dsp:nvSpPr>
        <dsp:cNvPr id="0" name=""/>
        <dsp:cNvSpPr/>
      </dsp:nvSpPr>
      <dsp:spPr>
        <a:xfrm>
          <a:off x="0" y="3095549"/>
          <a:ext cx="6089650" cy="0"/>
        </a:xfrm>
        <a:prstGeom prst="line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accent5">
              <a:hueOff val="-4224089"/>
              <a:satOff val="-10887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09EE8-1AA2-462F-BDC7-F9298C4CA699}">
      <dsp:nvSpPr>
        <dsp:cNvPr id="0" name=""/>
        <dsp:cNvSpPr/>
      </dsp:nvSpPr>
      <dsp:spPr>
        <a:xfrm>
          <a:off x="0" y="3095549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Star Schema</a:t>
          </a:r>
          <a:endParaRPr lang="en-US" sz="2800" kern="1200" dirty="0"/>
        </a:p>
      </dsp:txBody>
      <dsp:txXfrm>
        <a:off x="0" y="3095549"/>
        <a:ext cx="6089650" cy="618973"/>
      </dsp:txXfrm>
    </dsp:sp>
    <dsp:sp modelId="{76BB3F53-4C3F-40F4-8936-537AB54FCC65}">
      <dsp:nvSpPr>
        <dsp:cNvPr id="0" name=""/>
        <dsp:cNvSpPr/>
      </dsp:nvSpPr>
      <dsp:spPr>
        <a:xfrm>
          <a:off x="0" y="3714523"/>
          <a:ext cx="6089650" cy="0"/>
        </a:xfrm>
        <a:prstGeom prst="lin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C495E-9278-4E22-ADE1-2E2F31AA9D9A}">
      <dsp:nvSpPr>
        <dsp:cNvPr id="0" name=""/>
        <dsp:cNvSpPr/>
      </dsp:nvSpPr>
      <dsp:spPr>
        <a:xfrm>
          <a:off x="0" y="3714523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3714523"/>
        <a:ext cx="6089650" cy="618973"/>
      </dsp:txXfrm>
    </dsp:sp>
    <dsp:sp modelId="{DFC52778-D600-4C15-8D31-0570BF9B13CB}">
      <dsp:nvSpPr>
        <dsp:cNvPr id="0" name=""/>
        <dsp:cNvSpPr/>
      </dsp:nvSpPr>
      <dsp:spPr>
        <a:xfrm>
          <a:off x="0" y="4333497"/>
          <a:ext cx="6089650" cy="0"/>
        </a:xfrm>
        <a:prstGeom prst="line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accent5">
              <a:hueOff val="-5913725"/>
              <a:satOff val="-15242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1606C-7344-4626-9F31-44B02CF1E38F}">
      <dsp:nvSpPr>
        <dsp:cNvPr id="0" name=""/>
        <dsp:cNvSpPr/>
      </dsp:nvSpPr>
      <dsp:spPr>
        <a:xfrm>
          <a:off x="0" y="4333497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4333497"/>
        <a:ext cx="6089650" cy="618973"/>
      </dsp:txXfrm>
    </dsp:sp>
    <dsp:sp modelId="{527F4547-58FB-4C40-B91B-C7E76CE29738}">
      <dsp:nvSpPr>
        <dsp:cNvPr id="0" name=""/>
        <dsp:cNvSpPr/>
      </dsp:nvSpPr>
      <dsp:spPr>
        <a:xfrm>
          <a:off x="0" y="4952470"/>
          <a:ext cx="608965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486FF-2CEB-47BE-B55D-6D73554B1FAC}">
      <dsp:nvSpPr>
        <dsp:cNvPr id="0" name=""/>
        <dsp:cNvSpPr/>
      </dsp:nvSpPr>
      <dsp:spPr>
        <a:xfrm>
          <a:off x="0" y="3701184"/>
          <a:ext cx="6089650" cy="618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Vertipaq</a:t>
          </a:r>
          <a:endParaRPr lang="en-US" sz="2800" kern="1200" dirty="0"/>
        </a:p>
      </dsp:txBody>
      <dsp:txXfrm>
        <a:off x="0" y="3701184"/>
        <a:ext cx="6089650" cy="618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ECF4F-C2F8-4E66-BC47-B6A1928C8378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3AD8A-D754-45F5-B2BB-3E16572B224A}">
      <dsp:nvSpPr>
        <dsp:cNvPr id="0" name=""/>
        <dsp:cNvSpPr/>
      </dsp:nvSpPr>
      <dsp:spPr>
        <a:xfrm>
          <a:off x="0" y="2873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Numeric</a:t>
          </a:r>
          <a:endParaRPr lang="en-US" sz="6500" kern="1200"/>
        </a:p>
      </dsp:txBody>
      <dsp:txXfrm>
        <a:off x="0" y="2873"/>
        <a:ext cx="6513603" cy="1959892"/>
      </dsp:txXfrm>
    </dsp:sp>
    <dsp:sp modelId="{518AFD6E-FD99-4CBD-BA7B-FA0FB38676E2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E85AD-6743-433D-8D5A-7B834667CE6F}">
      <dsp:nvSpPr>
        <dsp:cNvPr id="0" name=""/>
        <dsp:cNvSpPr/>
      </dsp:nvSpPr>
      <dsp:spPr>
        <a:xfrm>
          <a:off x="0" y="1962766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Categorical</a:t>
          </a:r>
          <a:endParaRPr lang="en-US" sz="6500" kern="1200"/>
        </a:p>
      </dsp:txBody>
      <dsp:txXfrm>
        <a:off x="0" y="1962766"/>
        <a:ext cx="6513603" cy="1959892"/>
      </dsp:txXfrm>
    </dsp:sp>
    <dsp:sp modelId="{337708E1-B542-4CCF-8C54-7F7668B68452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CE346-D79C-4968-B365-30A47980D79B}">
      <dsp:nvSpPr>
        <dsp:cNvPr id="0" name=""/>
        <dsp:cNvSpPr/>
      </dsp:nvSpPr>
      <dsp:spPr>
        <a:xfrm>
          <a:off x="0" y="3922659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Time Series</a:t>
          </a:r>
          <a:endParaRPr lang="en-US" sz="6500" kern="1200"/>
        </a:p>
      </dsp:txBody>
      <dsp:txXfrm>
        <a:off x="0" y="3922659"/>
        <a:ext cx="6513603" cy="1959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6FFDE-E08D-4197-AD44-3FE8DBF997BC}">
      <dsp:nvSpPr>
        <dsp:cNvPr id="0" name=""/>
        <dsp:cNvSpPr/>
      </dsp:nvSpPr>
      <dsp:spPr>
        <a:xfrm>
          <a:off x="0" y="0"/>
          <a:ext cx="59549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B2DD1-9048-4B51-B234-954109E8BF9A}">
      <dsp:nvSpPr>
        <dsp:cNvPr id="0" name=""/>
        <dsp:cNvSpPr/>
      </dsp:nvSpPr>
      <dsp:spPr>
        <a:xfrm>
          <a:off x="0" y="0"/>
          <a:ext cx="5954968" cy="1377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/>
            <a:t>Gender</a:t>
          </a:r>
          <a:endParaRPr lang="en-US" sz="6300" kern="1200"/>
        </a:p>
      </dsp:txBody>
      <dsp:txXfrm>
        <a:off x="0" y="0"/>
        <a:ext cx="5954968" cy="1377119"/>
      </dsp:txXfrm>
    </dsp:sp>
    <dsp:sp modelId="{0559F9AA-DFE9-43C8-AC4B-528FFE817D2B}">
      <dsp:nvSpPr>
        <dsp:cNvPr id="0" name=""/>
        <dsp:cNvSpPr/>
      </dsp:nvSpPr>
      <dsp:spPr>
        <a:xfrm>
          <a:off x="0" y="1377119"/>
          <a:ext cx="5954968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FF217-4672-4C19-877F-BA3534046152}">
      <dsp:nvSpPr>
        <dsp:cNvPr id="0" name=""/>
        <dsp:cNvSpPr/>
      </dsp:nvSpPr>
      <dsp:spPr>
        <a:xfrm>
          <a:off x="0" y="1377119"/>
          <a:ext cx="5954968" cy="1377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/>
            <a:t>Marital Status</a:t>
          </a:r>
          <a:endParaRPr lang="en-US" sz="6300" kern="1200"/>
        </a:p>
      </dsp:txBody>
      <dsp:txXfrm>
        <a:off x="0" y="1377119"/>
        <a:ext cx="5954968" cy="1377119"/>
      </dsp:txXfrm>
    </dsp:sp>
    <dsp:sp modelId="{87253D5D-BA7D-4E25-B0DA-CA256D1C4E5E}">
      <dsp:nvSpPr>
        <dsp:cNvPr id="0" name=""/>
        <dsp:cNvSpPr/>
      </dsp:nvSpPr>
      <dsp:spPr>
        <a:xfrm>
          <a:off x="0" y="2754239"/>
          <a:ext cx="5954968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EF394-774E-4E50-8F85-28F71848A557}">
      <dsp:nvSpPr>
        <dsp:cNvPr id="0" name=""/>
        <dsp:cNvSpPr/>
      </dsp:nvSpPr>
      <dsp:spPr>
        <a:xfrm>
          <a:off x="0" y="2754239"/>
          <a:ext cx="5954968" cy="1377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/>
            <a:t>Hometown</a:t>
          </a:r>
          <a:endParaRPr lang="en-US" sz="6300" kern="1200"/>
        </a:p>
      </dsp:txBody>
      <dsp:txXfrm>
        <a:off x="0" y="2754239"/>
        <a:ext cx="5954968" cy="1377119"/>
      </dsp:txXfrm>
    </dsp:sp>
    <dsp:sp modelId="{2658A11A-FB62-424B-9632-45547850B5E0}">
      <dsp:nvSpPr>
        <dsp:cNvPr id="0" name=""/>
        <dsp:cNvSpPr/>
      </dsp:nvSpPr>
      <dsp:spPr>
        <a:xfrm>
          <a:off x="0" y="4131359"/>
          <a:ext cx="5954968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3586E-BEB0-4215-B106-A1921C84988A}">
      <dsp:nvSpPr>
        <dsp:cNvPr id="0" name=""/>
        <dsp:cNvSpPr/>
      </dsp:nvSpPr>
      <dsp:spPr>
        <a:xfrm>
          <a:off x="0" y="4131359"/>
          <a:ext cx="5954968" cy="1377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/>
            <a:t>Types of movies </a:t>
          </a:r>
          <a:endParaRPr lang="en-US" sz="6300" kern="1200"/>
        </a:p>
      </dsp:txBody>
      <dsp:txXfrm>
        <a:off x="0" y="4131359"/>
        <a:ext cx="5954968" cy="1377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ECF4F-C2F8-4E66-BC47-B6A1928C8378}">
      <dsp:nvSpPr>
        <dsp:cNvPr id="0" name=""/>
        <dsp:cNvSpPr/>
      </dsp:nvSpPr>
      <dsp:spPr>
        <a:xfrm>
          <a:off x="0" y="2873"/>
          <a:ext cx="651360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3AD8A-D754-45F5-B2BB-3E16572B224A}">
      <dsp:nvSpPr>
        <dsp:cNvPr id="0" name=""/>
        <dsp:cNvSpPr/>
      </dsp:nvSpPr>
      <dsp:spPr>
        <a:xfrm>
          <a:off x="0" y="2873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Numeric</a:t>
          </a:r>
          <a:endParaRPr lang="en-US" sz="6500" kern="1200"/>
        </a:p>
      </dsp:txBody>
      <dsp:txXfrm>
        <a:off x="0" y="2873"/>
        <a:ext cx="6513603" cy="1959892"/>
      </dsp:txXfrm>
    </dsp:sp>
    <dsp:sp modelId="{518AFD6E-FD99-4CBD-BA7B-FA0FB38676E2}">
      <dsp:nvSpPr>
        <dsp:cNvPr id="0" name=""/>
        <dsp:cNvSpPr/>
      </dsp:nvSpPr>
      <dsp:spPr>
        <a:xfrm>
          <a:off x="0" y="1962766"/>
          <a:ext cx="651360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E85AD-6743-433D-8D5A-7B834667CE6F}">
      <dsp:nvSpPr>
        <dsp:cNvPr id="0" name=""/>
        <dsp:cNvSpPr/>
      </dsp:nvSpPr>
      <dsp:spPr>
        <a:xfrm>
          <a:off x="0" y="1962766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Categorical</a:t>
          </a:r>
          <a:endParaRPr lang="en-US" sz="6500" kern="1200"/>
        </a:p>
      </dsp:txBody>
      <dsp:txXfrm>
        <a:off x="0" y="1962766"/>
        <a:ext cx="6513603" cy="1959892"/>
      </dsp:txXfrm>
    </dsp:sp>
    <dsp:sp modelId="{337708E1-B542-4CCF-8C54-7F7668B68452}">
      <dsp:nvSpPr>
        <dsp:cNvPr id="0" name=""/>
        <dsp:cNvSpPr/>
      </dsp:nvSpPr>
      <dsp:spPr>
        <a:xfrm>
          <a:off x="0" y="3922659"/>
          <a:ext cx="651360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CE346-D79C-4968-B365-30A47980D79B}">
      <dsp:nvSpPr>
        <dsp:cNvPr id="0" name=""/>
        <dsp:cNvSpPr/>
      </dsp:nvSpPr>
      <dsp:spPr>
        <a:xfrm>
          <a:off x="0" y="3922659"/>
          <a:ext cx="6513603" cy="1959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Time Series</a:t>
          </a:r>
          <a:endParaRPr lang="en-US" sz="6500" kern="1200"/>
        </a:p>
      </dsp:txBody>
      <dsp:txXfrm>
        <a:off x="0" y="3922659"/>
        <a:ext cx="6513603" cy="19598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9B682-12AD-4321-AEF0-65FD248FA245}">
      <dsp:nvSpPr>
        <dsp:cNvPr id="0" name=""/>
        <dsp:cNvSpPr/>
      </dsp:nvSpPr>
      <dsp:spPr>
        <a:xfrm>
          <a:off x="0" y="0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DD48D-D4EC-4F91-A9B5-446DE561A936}">
      <dsp:nvSpPr>
        <dsp:cNvPr id="0" name=""/>
        <dsp:cNvSpPr/>
      </dsp:nvSpPr>
      <dsp:spPr>
        <a:xfrm>
          <a:off x="0" y="0"/>
          <a:ext cx="6513603" cy="294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0"/>
        <a:ext cx="6513603" cy="2942713"/>
      </dsp:txXfrm>
    </dsp:sp>
    <dsp:sp modelId="{63DC4BEC-3A34-4A6A-9B8E-651DF194BF3F}">
      <dsp:nvSpPr>
        <dsp:cNvPr id="0" name=""/>
        <dsp:cNvSpPr/>
      </dsp:nvSpPr>
      <dsp:spPr>
        <a:xfrm>
          <a:off x="0" y="2942713"/>
          <a:ext cx="6513603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F09A6-8E68-4804-95E9-ED2EDCEAD263}">
      <dsp:nvSpPr>
        <dsp:cNvPr id="0" name=""/>
        <dsp:cNvSpPr/>
      </dsp:nvSpPr>
      <dsp:spPr>
        <a:xfrm>
          <a:off x="0" y="2942713"/>
          <a:ext cx="6513603" cy="294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What  % of data is unstructured?</a:t>
          </a:r>
          <a:endParaRPr lang="en-US" sz="6500" kern="1200"/>
        </a:p>
      </dsp:txBody>
      <dsp:txXfrm>
        <a:off x="0" y="2942713"/>
        <a:ext cx="6513603" cy="29427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F465F-AE4B-49B4-8EC6-E571C34A3380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9989C-7DF6-4BC1-9FDF-887138CF3E7F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Import mode</a:t>
          </a:r>
          <a:endParaRPr lang="en-US" sz="2800" kern="1200"/>
        </a:p>
      </dsp:txBody>
      <dsp:txXfrm>
        <a:off x="0" y="623"/>
        <a:ext cx="6492875" cy="1020830"/>
      </dsp:txXfrm>
    </dsp:sp>
    <dsp:sp modelId="{85D5FD63-22BE-43AE-B1C2-E4AFBB95B46C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9CD67-F7A3-4DCC-B5D1-EFCF2EBD4EDB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Columnar Structure – encodes and compresses data within each column</a:t>
          </a:r>
          <a:endParaRPr lang="en-US" sz="2800" kern="1200"/>
        </a:p>
      </dsp:txBody>
      <dsp:txXfrm>
        <a:off x="0" y="1021453"/>
        <a:ext cx="6492875" cy="1020830"/>
      </dsp:txXfrm>
    </dsp:sp>
    <dsp:sp modelId="{471A9078-7493-4ACF-9DAB-200896E7D6B7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3270D-078A-4BCB-B0E8-7CB733BADA0D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Works out the position of each row within the column</a:t>
          </a:r>
          <a:endParaRPr lang="en-US" sz="2800" kern="1200"/>
        </a:p>
      </dsp:txBody>
      <dsp:txXfrm>
        <a:off x="0" y="2042284"/>
        <a:ext cx="6492875" cy="1020830"/>
      </dsp:txXfrm>
    </dsp:sp>
    <dsp:sp modelId="{A3A665CC-EF37-4F47-ACFD-D6764A5AF975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569E3-2573-4936-A692-96FB821B8F2B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Establishes relationships</a:t>
          </a:r>
          <a:endParaRPr lang="en-US" sz="2800" kern="1200"/>
        </a:p>
      </dsp:txBody>
      <dsp:txXfrm>
        <a:off x="0" y="3063115"/>
        <a:ext cx="6492875" cy="1020830"/>
      </dsp:txXfrm>
    </dsp:sp>
    <dsp:sp modelId="{35614A61-F673-4BBA-BD45-0A82C453E2CD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2D32B-41A1-4DF4-8D1C-81D94F190561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Computes and compresses calculated tables and columns</a:t>
          </a:r>
          <a:endParaRPr lang="en-US" sz="2800" kern="1200"/>
        </a:p>
      </dsp:txBody>
      <dsp:txXfrm>
        <a:off x="0" y="4083946"/>
        <a:ext cx="6492875" cy="10208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CD474-CFD6-4F77-B2A9-48CF2A959F00}">
      <dsp:nvSpPr>
        <dsp:cNvPr id="0" name=""/>
        <dsp:cNvSpPr/>
      </dsp:nvSpPr>
      <dsp:spPr>
        <a:xfrm>
          <a:off x="770502" y="307012"/>
          <a:ext cx="1510523" cy="1289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C6A95-BFD8-4155-A31F-F4C4DF63F21D}">
      <dsp:nvSpPr>
        <dsp:cNvPr id="0" name=""/>
        <dsp:cNvSpPr/>
      </dsp:nvSpPr>
      <dsp:spPr>
        <a:xfrm>
          <a:off x="770502" y="1750211"/>
          <a:ext cx="4315781" cy="55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Quick – Filter, Group, Create Expression</a:t>
          </a:r>
          <a:endParaRPr lang="en-US" sz="1900" kern="1200"/>
        </a:p>
      </dsp:txBody>
      <dsp:txXfrm>
        <a:off x="770502" y="1750211"/>
        <a:ext cx="4315781" cy="552562"/>
      </dsp:txXfrm>
    </dsp:sp>
    <dsp:sp modelId="{112C53EB-A0C8-4F4F-8DEE-4FBDA87DCB27}">
      <dsp:nvSpPr>
        <dsp:cNvPr id="0" name=""/>
        <dsp:cNvSpPr/>
      </dsp:nvSpPr>
      <dsp:spPr>
        <a:xfrm>
          <a:off x="770502" y="2374349"/>
          <a:ext cx="4315781" cy="151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5E581-97B2-4208-9252-1FA971B7A3F2}">
      <dsp:nvSpPr>
        <dsp:cNvPr id="0" name=""/>
        <dsp:cNvSpPr/>
      </dsp:nvSpPr>
      <dsp:spPr>
        <a:xfrm>
          <a:off x="5841545" y="307012"/>
          <a:ext cx="1510523" cy="1289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CFBE5-B19F-448C-ABD9-B842E2C057E9}">
      <dsp:nvSpPr>
        <dsp:cNvPr id="0" name=""/>
        <dsp:cNvSpPr/>
      </dsp:nvSpPr>
      <dsp:spPr>
        <a:xfrm>
          <a:off x="5841545" y="1750211"/>
          <a:ext cx="4315781" cy="552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Optimal steps to achieve compression and better performance</a:t>
          </a:r>
          <a:endParaRPr lang="en-US" sz="1900" kern="1200"/>
        </a:p>
      </dsp:txBody>
      <dsp:txXfrm>
        <a:off x="5841545" y="1750211"/>
        <a:ext cx="4315781" cy="552562"/>
      </dsp:txXfrm>
    </dsp:sp>
    <dsp:sp modelId="{47190DA2-2E08-497B-AEA5-F69ECACA5745}">
      <dsp:nvSpPr>
        <dsp:cNvPr id="0" name=""/>
        <dsp:cNvSpPr/>
      </dsp:nvSpPr>
      <dsp:spPr>
        <a:xfrm>
          <a:off x="5841545" y="2374349"/>
          <a:ext cx="4315781" cy="1511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Have a star schema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Only bring in what you need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</a:t>
          </a:r>
          <a:r>
            <a:rPr lang="en-GB" sz="1400" b="0" i="0" kern="1200"/>
            <a:t>ransformations up stream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Be efficient with your datatypes and your columns.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Optimise your DAX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Apply filters on columns not tables.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/>
            <a:t>Stop when it is good enough.</a:t>
          </a:r>
          <a:endParaRPr lang="en-US" sz="1400" kern="1200"/>
        </a:p>
      </dsp:txBody>
      <dsp:txXfrm>
        <a:off x="5841545" y="2374349"/>
        <a:ext cx="4315781" cy="1511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74E08-97C4-4F0F-A855-A9FA58F203C0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EB73D-4134-4210-85EF-25A44C8F3B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123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table.com/en/analyses-reports/time-series-analysi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data-types-in-data-models-e2388f62-6122-4e2b-bcad-053e3da9ba90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mozart.com/vertipaq-brain-muscles-behind-power-bi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mmies.com/education/math/statistics/types-of-statistical-data-numerical-categorical-and-ordinal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25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Poll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Which axis is discrete – x or y – Answer y – can be counted</a:t>
            </a:r>
          </a:p>
          <a:p>
            <a:r>
              <a:rPr lang="en-GB" dirty="0"/>
              <a:t>Which axis contains categorical data – x or y – Answer x – type of costs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030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Month on Month</a:t>
            </a:r>
          </a:p>
          <a:p>
            <a:r>
              <a:rPr lang="en-GB" dirty="0"/>
              <a:t>Month to Date</a:t>
            </a:r>
          </a:p>
          <a:p>
            <a:r>
              <a:rPr lang="en-GB" dirty="0"/>
              <a:t>Year on Year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49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Temperature – can be counted</a:t>
            </a:r>
          </a:p>
          <a:p>
            <a:r>
              <a:rPr lang="en-GB" dirty="0"/>
              <a:t>Time series</a:t>
            </a:r>
          </a:p>
          <a:p>
            <a:r>
              <a:rPr lang="en-GB" dirty="0"/>
              <a:t>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361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https://exceltable.com/en/analyses-reports/time-series-analysis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91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62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65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02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https://cran.r-project.org/web/packages/tidyr/vignettes/tidy-data.html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616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79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https://support.office.com/en-us/article/data-types-in-data-models-e2388f62-6122-4e2b-bcad-053e3da9ba90</a:t>
            </a:r>
            <a:endParaRPr lang="en-GB" dirty="0"/>
          </a:p>
          <a:p>
            <a:endParaRPr lang="en-GB" dirty="0"/>
          </a:p>
          <a:p>
            <a:r>
              <a:rPr lang="en-GB" dirty="0"/>
              <a:t>= #shared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Which column for String – B or C</a:t>
            </a:r>
          </a:p>
          <a:p>
            <a:r>
              <a:rPr lang="en-GB" dirty="0"/>
              <a:t>Which column for integer – D</a:t>
            </a:r>
          </a:p>
          <a:p>
            <a:r>
              <a:rPr lang="en-GB" dirty="0"/>
              <a:t>Float – E or F</a:t>
            </a:r>
          </a:p>
          <a:p>
            <a:r>
              <a:rPr lang="en-GB" dirty="0"/>
              <a:t>Boolean – 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34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I’d like to know if so that gives me an idea of the audience: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use Excel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use Python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use 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use Microsoft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use Tableau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you use Power Query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30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VertiPaq</a:t>
            </a:r>
            <a:r>
              <a:rPr lang="en-GB" dirty="0">
                <a:hlinkClick r:id="rId3"/>
              </a:rPr>
              <a:t> – “Brain &amp; Muscles” behind Power BI - Data Mozart (data-mozart.com)</a:t>
            </a:r>
            <a:endParaRPr lang="en-GB" dirty="0"/>
          </a:p>
          <a:p>
            <a:endParaRPr lang="en-GB" dirty="0"/>
          </a:p>
          <a:p>
            <a:r>
              <a:rPr lang="en-GB" dirty="0"/>
              <a:t>Different from a normal database which is row store – requirements are different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180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B2B2B"/>
                </a:solidFill>
                <a:effectLst/>
                <a:latin typeface="Poppins" panose="00000500000000000000" pitchFamily="2" charset="0"/>
              </a:rPr>
              <a:t>1. Have a star schema (stay away from bi-directional filtering unless you really understand what it does).</a:t>
            </a:r>
          </a:p>
          <a:p>
            <a:pPr algn="l"/>
            <a:r>
              <a:rPr lang="en-GB" b="0" i="0" dirty="0">
                <a:solidFill>
                  <a:srgbClr val="2B2B2B"/>
                </a:solidFill>
                <a:effectLst/>
                <a:latin typeface="Poppins" panose="00000500000000000000" pitchFamily="2" charset="0"/>
              </a:rPr>
              <a:t>2. Only bring in what you need from the source and push your transformations as far up-stream as possible.</a:t>
            </a:r>
          </a:p>
          <a:p>
            <a:pPr algn="l"/>
            <a:r>
              <a:rPr lang="en-GB" b="0" i="0" dirty="0">
                <a:solidFill>
                  <a:srgbClr val="2B2B2B"/>
                </a:solidFill>
                <a:effectLst/>
                <a:latin typeface="Poppins" panose="00000500000000000000" pitchFamily="2" charset="0"/>
              </a:rPr>
              <a:t>3. Be efficient with your datatypes and your columns.</a:t>
            </a:r>
          </a:p>
          <a:p>
            <a:pPr algn="l"/>
            <a:r>
              <a:rPr lang="en-GB" b="0" i="0" dirty="0">
                <a:solidFill>
                  <a:srgbClr val="2B2B2B"/>
                </a:solidFill>
                <a:effectLst/>
                <a:latin typeface="Poppins" panose="00000500000000000000" pitchFamily="2" charset="0"/>
              </a:rPr>
              <a:t>4. Optimise your DAX by understanding how the storage engine and formula engine works.</a:t>
            </a:r>
          </a:p>
          <a:p>
            <a:pPr algn="l"/>
            <a:r>
              <a:rPr lang="en-GB" b="0" i="0" dirty="0">
                <a:solidFill>
                  <a:srgbClr val="2B2B2B"/>
                </a:solidFill>
                <a:effectLst/>
                <a:latin typeface="Poppins" panose="00000500000000000000" pitchFamily="2" charset="0"/>
              </a:rPr>
              <a:t>5. Apply filters on columns not tables.</a:t>
            </a:r>
          </a:p>
          <a:p>
            <a:pPr algn="l"/>
            <a:r>
              <a:rPr lang="en-GB" b="0" i="0" dirty="0">
                <a:solidFill>
                  <a:srgbClr val="2B2B2B"/>
                </a:solidFill>
                <a:effectLst/>
                <a:latin typeface="Poppins" panose="00000500000000000000" pitchFamily="2" charset="0"/>
              </a:rPr>
              <a:t>6. Stop when it is good enough.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126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/>
              <a:t>You will be able to:</a:t>
            </a:r>
          </a:p>
          <a:p>
            <a:r>
              <a:rPr lang="en-GB" sz="1200" dirty="0"/>
              <a:t>Recognise the key basic concepts behind different types of data and how they’re used</a:t>
            </a:r>
          </a:p>
          <a:p>
            <a:r>
              <a:rPr lang="en-GB" sz="1200" dirty="0"/>
              <a:t>Explain the life cycle of organisational data and how to manage it</a:t>
            </a:r>
          </a:p>
          <a:p>
            <a:r>
              <a:rPr lang="en-GB" sz="1200" dirty="0"/>
              <a:t>Be aware of the different tools used for managing data and analysing data</a:t>
            </a:r>
          </a:p>
          <a:p>
            <a:r>
              <a:rPr lang="en-GB" sz="1200" dirty="0"/>
              <a:t>Describe common obstacles and hurdles to effectively leverage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EB73D-4134-4210-85EF-25A44C8F3B4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44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dirty="0"/>
              <a:t>You will be able to:</a:t>
            </a:r>
          </a:p>
          <a:p>
            <a:r>
              <a:rPr lang="en-GB" sz="1200" dirty="0"/>
              <a:t>Recognise the key basic concepts behind different types of data and how they’re used</a:t>
            </a:r>
          </a:p>
          <a:p>
            <a:r>
              <a:rPr lang="en-GB" sz="1200" dirty="0"/>
              <a:t>Explain the life cycle of organisational data and how to manage it</a:t>
            </a:r>
          </a:p>
          <a:p>
            <a:r>
              <a:rPr lang="en-GB" sz="1200" dirty="0"/>
              <a:t>Be aware of the different tools used for managing data and analysing data</a:t>
            </a:r>
          </a:p>
          <a:p>
            <a:r>
              <a:rPr lang="en-GB" sz="1200" dirty="0"/>
              <a:t>Describe common obstacles and hurdles to effectively leverage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400" dirty="0"/>
              <a:t>You will be able to:</a:t>
            </a:r>
          </a:p>
          <a:p>
            <a:r>
              <a:rPr lang="en-GB" sz="2400" dirty="0"/>
              <a:t>Recognise the key basic concepts behind different types of data </a:t>
            </a:r>
          </a:p>
          <a:p>
            <a:r>
              <a:rPr lang="en-GB" sz="2400" dirty="0"/>
              <a:t>Understand the importance of data types</a:t>
            </a:r>
          </a:p>
          <a:p>
            <a:r>
              <a:rPr lang="en-GB" sz="2400" dirty="0"/>
              <a:t>Learn how to effectively model data within Power BI</a:t>
            </a:r>
          </a:p>
          <a:p>
            <a:pPr lvl="1"/>
            <a:r>
              <a:rPr lang="en-GB" dirty="0"/>
              <a:t>Understand what is meant by normalised data</a:t>
            </a:r>
          </a:p>
          <a:p>
            <a:pPr lvl="1"/>
            <a:r>
              <a:rPr lang="en-GB" dirty="0"/>
              <a:t>The importance of a Star Schema</a:t>
            </a:r>
          </a:p>
          <a:p>
            <a:pPr lvl="1"/>
            <a:r>
              <a:rPr lang="en-GB" dirty="0"/>
              <a:t>How the engine works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63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Examples – discrete – items that can be counted, </a:t>
            </a:r>
            <a:r>
              <a:rPr lang="en-GB" dirty="0" err="1"/>
              <a:t>eg</a:t>
            </a:r>
            <a:r>
              <a:rPr lang="en-GB" dirty="0"/>
              <a:t> number of heads tossed when tossing a coin</a:t>
            </a:r>
          </a:p>
          <a:p>
            <a:r>
              <a:rPr lang="en-GB" dirty="0"/>
              <a:t>Continuous – intervals on the real number line, </a:t>
            </a:r>
            <a:r>
              <a:rPr lang="en-GB" dirty="0" err="1"/>
              <a:t>eg</a:t>
            </a:r>
            <a:r>
              <a:rPr lang="en-GB" dirty="0"/>
              <a:t>,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68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26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https://www.dummies.com/education/math/statistics/types-of-statistical-data-numerical-categorical-and-ordinal/</a:t>
            </a:r>
            <a:endParaRPr lang="en-GB" dirty="0"/>
          </a:p>
          <a:p>
            <a:endParaRPr lang="en-GB" dirty="0"/>
          </a:p>
          <a:p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mixes numerical and categorical data. The data fall into categories, but the numbers placed on the categories have meaning. For example, rating a restaurant on a scale from 0 (lowest) to 4 (highest) stars gives ordinal data.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247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Poll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Which axis is discrete – x or y – Answer y – items that can be counted</a:t>
            </a:r>
          </a:p>
          <a:p>
            <a:r>
              <a:rPr lang="en-GB" dirty="0"/>
              <a:t>Which axis is continuous – x or y – Answer x – within a range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427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Poll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Which axis is discrete – x or y – Answer y – can be counted</a:t>
            </a:r>
          </a:p>
          <a:p>
            <a:r>
              <a:rPr lang="en-GB" dirty="0"/>
              <a:t>Which axis contains categorical data – x or y – Answer x – type of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95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Poll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Which axis is continuous – x or y – Answer y – within a range</a:t>
            </a:r>
          </a:p>
          <a:p>
            <a:r>
              <a:rPr lang="en-GB" dirty="0"/>
              <a:t>Which axis contains categorical data – x or y – Answer x – Type of channel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EB73D-4134-4210-85EF-25A44C8F3B4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77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0F3A-FDDA-4154-8B0C-FBAFAB88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6D492-131A-4C32-960B-1836AA4A7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3B01A-F7C6-4EB1-9E5C-0A2FB10C4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F383-6D83-4525-9121-97BA6F32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9D288-9471-46E5-85E2-B13D4B71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57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636-291F-47DD-B3B4-5243D47A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B2A4D-E649-4EE6-8AB7-4A3431486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5E65A-30D1-4882-806F-0B8FBB8D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7117-5EB8-48D7-A6FA-BBCCBC78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0695-A7E6-43BC-B57B-A636D75E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11CEF-5624-4186-B671-626870C56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A722C-052B-42B3-BAC1-4D5177874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4DF15-62AA-47FA-A0A5-A245FA78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9491-A1E9-4B7D-B745-5864A15D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89B82-94CD-44C6-B2C9-2EA31B5C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4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8AF7-2A8F-4F7C-9385-6351920AC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16A9A-E2D7-4654-9196-7F805028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7E2DC-D507-49FA-9F8E-4347C9DF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A02C1-016D-49EC-8055-258EB918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BBF6F-ACB4-4D47-A208-3FAC09AF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5533-2537-4027-A4CD-4ADC5043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F5873-D386-4C4B-ACDA-AE5374EB0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8DAC5-7C26-4042-869C-65A38736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A01F8-7463-4F6D-8A3D-2C134BF2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AFAEE-D5C2-4BF3-A96F-A13FC26B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16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E560-596C-45CC-B347-FD4252DD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5634-D3C9-4BEA-BEEC-B06B492F5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DD15B-1466-4DCD-9C49-8BD1150E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B0B47-B777-4F57-B670-0BEEB97B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A7729-C8A8-427D-A64E-25D20DF9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552F2-BEAB-4F23-AD77-28DBFE82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51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6ABF-D8CF-41DC-BBBB-54B6BE02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0338E-146B-4E67-A80C-7F11244B0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67CF5-1AE9-4E81-9877-91742BF07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9E877-7A68-44D9-805F-C4760CD29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DE734-83DF-4E5B-986A-8BF636E84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EE376-5B35-4BB7-99E9-D706EAF6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3E2AC-CFBA-4F88-A199-378B06E8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5561E-AE6A-49DD-AFC7-75D4FDE4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87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1DC0-F384-47C2-98B4-B6E4D1AE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599F1-CCC2-4750-9D85-36A19D999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FD74E-DD42-41A2-8CA9-884073F63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E4A5C-F7CC-4030-A725-4239A4F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2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FD14A-477F-4518-A3A2-214C4B6F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9A683-A3D5-4742-9605-660BCDC1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AF498-BEA3-4CE6-A7A1-C1E5D0C4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105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E2B4-81CF-4875-B342-BB3101EE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5556B-A86F-4E1A-B850-A18F141E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D0CAB-F9FC-4D1E-B88C-A7243026B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4A372-CA41-42DD-8C84-5FE75230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3FB3A-13AF-4F41-954F-89BB5279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F1D3A-819D-47A1-9863-8BBC3F2A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61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9202-4D35-4C4F-AE39-D506B366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F4480-904C-4B7B-AB90-A07A7AB1B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E3151-5C84-4E81-A944-66F276ABC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3B08A-AD53-4CD5-85A7-D7C79317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2724C-F777-4325-8DFE-5CA32549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9232E-475E-4DF3-9597-348C4B79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5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B01B8-2AF5-4A5D-BCA5-1E198579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396B0-329E-46AB-BBD1-2004D705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15F41-5B40-4D9D-B929-C08329885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47F6-D5C1-43FC-BA74-B94E6B4910C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2F294-03DD-495D-BED7-E576AA5CE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91AE6-B7D7-4922-B33A-7E651A974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F4476-4763-4DBD-ACF6-52E15882E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47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theconversation.com/whos-afraid-of-the-bad-big-data-you-might-want-to-read-this-1308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opentextbc.ca/teachinginadigitalage/chapter/9-3-the-sections-model-ease-of-u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query-m/power-query-m-function-referen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images/search?view=detailV2&amp;ccid=SSSebOLR&amp;id=721DEAD7EE53300AF7AA28CFC9007F8E4519FF38&amp;thid=OIP.SSSebOLRmC7H33Vam-LgyQHaDs&amp;mediaurl=https%3a%2f%2fdotnettutorials.net%2fwp-content%2fuploads%2f2021%2f06%2fword-image-184.png&amp;cdnurl=https%3a%2f%2fth.bing.com%2fth%2fid%2fR.49249e6ce2d1982ec7df755a9be2e0c9%3frik%3dOP8ZRY5%252fAMnPKA%26pid%3dImgRaw%26r%3d0&amp;exph=375&amp;expw=751&amp;q=3+nf+database+visual+representation&amp;simid=608041483974636416&amp;FORM=IRPRST&amp;ck=2D287F42ED22EAC87CCF5D8A5CAA534B&amp;selectedIndex=3&amp;ajaxhist=0&amp;ajaxserp=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ccid=fRwlrl6l&amp;id=ACBDC8158C86F412FA7CF22649E5F8BFBE617D41&amp;thid=OIP.fRwlrl6lLyegW5AlFiNiYAHaDk&amp;mediaurl=https%3a%2f%2fermodelexample.com%2fwp-content%2fuploads%2f2019%2f10%2fa-step-by-step-guide-to-normalization-in-dbms-with-examples-with-regard-to-er-diagram-to-3nf.png&amp;cdnurl=https%3a%2f%2fth.bing.com%2fth%2fid%2fR.7d1c25ae5ea52f27a05b902516236260%3frik%3dQX1hvr%252f45Ukm8g%26pid%3dImgRaw%26r%3d0&amp;exph=744&amp;expw=1540&amp;q=3NF+Diagram&amp;simid=608010762071858817&amp;FORM=IRPRST&amp;ck=1169B5CCE84F095A8B3114830249D39A&amp;selectedIndex=1&amp;ajaxhist=0&amp;ajaxserp=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pressstore.com/articles/article.aspx?p=2449192&amp;seqNum=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EFE6-E661-BB80-9E18-62C5729C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7218-DBD9-E4D6-C51B-FE46AD3F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3836C-496E-137C-3C8E-96C9971F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2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55D4BD-B61D-4E1B-9B6C-62FFEC70F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140" y="512955"/>
            <a:ext cx="11169393" cy="59323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4BDB6-5B40-4E93-A4A0-77B319D23702}"/>
              </a:ext>
            </a:extLst>
          </p:cNvPr>
          <p:cNvSpPr txBox="1"/>
          <p:nvPr/>
        </p:nvSpPr>
        <p:spPr>
          <a:xfrm rot="16200000">
            <a:off x="-1008980" y="2637459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640B-4040-440D-9300-455F43074AAB}"/>
              </a:ext>
            </a:extLst>
          </p:cNvPr>
          <p:cNvSpPr txBox="1"/>
          <p:nvPr/>
        </p:nvSpPr>
        <p:spPr>
          <a:xfrm>
            <a:off x="1848196" y="6075932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29000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map&#10;&#10;Description automatically generated">
            <a:extLst>
              <a:ext uri="{FF2B5EF4-FFF2-40B4-BE49-F238E27FC236}">
                <a16:creationId xmlns:a16="http://schemas.microsoft.com/office/drawing/2014/main" id="{EC965D14-14C3-467E-BBC1-0E7005106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141" y="1357036"/>
            <a:ext cx="11277800" cy="50620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49BF8-52B4-4925-BE32-417DCEAEA718}"/>
              </a:ext>
            </a:extLst>
          </p:cNvPr>
          <p:cNvSpPr txBox="1"/>
          <p:nvPr/>
        </p:nvSpPr>
        <p:spPr>
          <a:xfrm rot="16200000">
            <a:off x="-34685" y="3842827"/>
            <a:ext cx="119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1C327-B1C2-4D49-8C0B-DDDB1E956B21}"/>
              </a:ext>
            </a:extLst>
          </p:cNvPr>
          <p:cNvSpPr txBox="1"/>
          <p:nvPr/>
        </p:nvSpPr>
        <p:spPr>
          <a:xfrm>
            <a:off x="3480329" y="5799832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393844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26AFD5-7314-421D-853F-63FD10F33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134" y="643467"/>
            <a:ext cx="10662328" cy="55710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F5F589-E570-4097-AA02-BAF5BB799BDC}"/>
              </a:ext>
            </a:extLst>
          </p:cNvPr>
          <p:cNvSpPr txBox="1"/>
          <p:nvPr/>
        </p:nvSpPr>
        <p:spPr>
          <a:xfrm rot="16200000">
            <a:off x="300007" y="3750831"/>
            <a:ext cx="142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BEC6A-52CD-4223-84F9-0235A3E180E9}"/>
              </a:ext>
            </a:extLst>
          </p:cNvPr>
          <p:cNvSpPr txBox="1"/>
          <p:nvPr/>
        </p:nvSpPr>
        <p:spPr>
          <a:xfrm>
            <a:off x="3926378" y="5688320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51116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EE27AA-9008-4E8C-B5B1-8918C5467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0201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2363E-0A50-481E-ABB1-71FD2F0C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Time Series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F277E7-7B9C-4B1A-8631-6D34C7F4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/>
              <a:t>Performance</a:t>
            </a:r>
          </a:p>
          <a:p>
            <a:pPr marL="0" indent="0">
              <a:buNone/>
            </a:pPr>
            <a:r>
              <a:rPr lang="en-US" sz="3200" dirty="0"/>
              <a:t>Forecast</a:t>
            </a:r>
          </a:p>
          <a:p>
            <a:pPr marL="0" indent="0">
              <a:buNone/>
            </a:pPr>
            <a:r>
              <a:rPr lang="en-US" sz="3200" dirty="0"/>
              <a:t>Comparison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D8FBE66-061E-4BBF-A90F-76BC0C5B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07587"/>
            <a:ext cx="6250769" cy="368195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84939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12FB49-21B6-4511-8EEB-508096393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61765"/>
            <a:ext cx="10905066" cy="51344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3803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2F07B4-DFED-419A-8EE9-06F5EE297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308" y="997529"/>
            <a:ext cx="9743384" cy="43264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246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34C501-1F46-BD76-B159-6262C9A95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5" t="17302" r="-52" b="10110"/>
          <a:stretch/>
        </p:blipFill>
        <p:spPr>
          <a:xfrm>
            <a:off x="1104048" y="480060"/>
            <a:ext cx="10058513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27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D7441-02E2-43DD-802D-CDDFE112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Business context </a:t>
            </a:r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758B00E-75FE-4D31-A417-30C0A064A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7254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0268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28C1-8603-4582-B322-774337895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5091762"/>
            <a:ext cx="7145832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100"/>
              <a:t>Structured vs Unstructured</a:t>
            </a:r>
            <a:endParaRPr lang="en-US" sz="5100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B08103CE-DD8C-4730-BECB-DCA799F2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107" y="5091763"/>
            <a:ext cx="2974207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 dirty="0"/>
              <a:t>What’s the difference?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652E18-9CE5-4E31-8296-7A58C9464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3592" b="1359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439AE6-655C-4619-ABBC-DB2971951849}"/>
              </a:ext>
            </a:extLst>
          </p:cNvPr>
          <p:cNvSpPr txBox="1"/>
          <p:nvPr/>
        </p:nvSpPr>
        <p:spPr>
          <a:xfrm>
            <a:off x="9861739" y="4371945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theconversation.com/whos-afraid-of-the-bad-big-data-you-might-want-to-read-this-1308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76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4260E-90BA-4230-B705-73561CE8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br>
              <a:rPr lang="en-GB" sz="3300"/>
            </a:br>
            <a:r>
              <a:rPr lang="en-GB" sz="3300"/>
              <a:t>Key Concepts and Structures for optimal model performance in Power BI</a:t>
            </a:r>
            <a:br>
              <a:rPr lang="en-GB" sz="3300"/>
            </a:br>
            <a:endParaRPr lang="en-GB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73C49-D9F4-48A1-A373-60C5169D1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r>
              <a:rPr lang="en-GB"/>
              <a:t>Sue Bayes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885FF735-AF05-41E0-B743-700DAEC13B3C}"/>
              </a:ext>
            </a:extLst>
          </p:cNvPr>
          <p:cNvSpPr txBox="1">
            <a:spLocks/>
          </p:cNvSpPr>
          <p:nvPr/>
        </p:nvSpPr>
        <p:spPr>
          <a:xfrm>
            <a:off x="1614152" y="3564227"/>
            <a:ext cx="9144000" cy="100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34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91B905-8DC2-43FE-8BB5-288582B13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410584"/>
              </p:ext>
            </p:extLst>
          </p:nvPr>
        </p:nvGraphicFramePr>
        <p:xfrm>
          <a:off x="865154" y="643467"/>
          <a:ext cx="10461694" cy="5571076"/>
        </p:xfrm>
        <a:graphic>
          <a:graphicData uri="http://schemas.openxmlformats.org/drawingml/2006/table">
            <a:tbl>
              <a:tblPr firstRow="1" firstCol="1" bandRow="1"/>
              <a:tblGrid>
                <a:gridCol w="3117219">
                  <a:extLst>
                    <a:ext uri="{9D8B030D-6E8A-4147-A177-3AD203B41FA5}">
                      <a16:colId xmlns:a16="http://schemas.microsoft.com/office/drawing/2014/main" val="2066000609"/>
                    </a:ext>
                  </a:extLst>
                </a:gridCol>
                <a:gridCol w="3521474">
                  <a:extLst>
                    <a:ext uri="{9D8B030D-6E8A-4147-A177-3AD203B41FA5}">
                      <a16:colId xmlns:a16="http://schemas.microsoft.com/office/drawing/2014/main" val="1403004901"/>
                    </a:ext>
                  </a:extLst>
                </a:gridCol>
                <a:gridCol w="3823001">
                  <a:extLst>
                    <a:ext uri="{9D8B030D-6E8A-4147-A177-3AD203B41FA5}">
                      <a16:colId xmlns:a16="http://schemas.microsoft.com/office/drawing/2014/main" val="2201508616"/>
                    </a:ext>
                  </a:extLst>
                </a:gridCol>
              </a:tblGrid>
              <a:tr h="3120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Structured Data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Unstructured Data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35220"/>
                  </a:ext>
                </a:extLst>
              </a:tr>
              <a:tr h="405614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Pre-defined models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pro-defined data model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695104"/>
                  </a:ext>
                </a:extLst>
              </a:tr>
              <a:tr h="79722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Easy to search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be text, images, sound, video or other formats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982646"/>
                  </a:ext>
                </a:extLst>
              </a:tr>
              <a:tr h="405614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Typical Applications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Reservation systems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Word processing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783638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Inventory control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Presentation Software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035192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CRM systems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 clients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53983"/>
                  </a:ext>
                </a:extLst>
              </a:tr>
              <a:tr h="405614">
                <a:tc rowSpan="7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Examples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Text files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164566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Phone numbers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Reports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544553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Social security numbers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 messages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15522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Credit card numbers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Audio files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371873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 names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files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309723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Addresses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Images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631680"/>
                  </a:ext>
                </a:extLst>
              </a:tr>
              <a:tr h="40561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Transactional information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Surveillance imagery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033" marR="112033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634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8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B05011-DBBF-42C7-8BD5-9E231DE96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1" y="643467"/>
            <a:ext cx="3363974" cy="5410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Unstructured:</a:t>
            </a:r>
          </a:p>
          <a:p>
            <a:r>
              <a:rPr lang="en-US" dirty="0"/>
              <a:t>Paper copies</a:t>
            </a:r>
          </a:p>
          <a:p>
            <a:r>
              <a:rPr lang="en-US" dirty="0"/>
              <a:t>Photos</a:t>
            </a:r>
          </a:p>
          <a:p>
            <a:r>
              <a:rPr lang="en-US" dirty="0"/>
              <a:t>Bar codes</a:t>
            </a:r>
          </a:p>
          <a:p>
            <a:r>
              <a:rPr lang="en-US" dirty="0"/>
              <a:t>X Rays</a:t>
            </a:r>
          </a:p>
          <a:p>
            <a:r>
              <a:rPr lang="en-US" dirty="0"/>
              <a:t>Notes</a:t>
            </a:r>
          </a:p>
          <a:p>
            <a:r>
              <a:rPr lang="en-US" dirty="0"/>
              <a:t>Social Media feeds</a:t>
            </a:r>
          </a:p>
          <a:p>
            <a:r>
              <a:rPr lang="en-US" dirty="0"/>
              <a:t>Videos</a:t>
            </a:r>
          </a:p>
          <a:p>
            <a:r>
              <a:rPr lang="en-US" dirty="0"/>
              <a:t>Audio Transmissions</a:t>
            </a:r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</p:txBody>
      </p:sp>
      <p:pic>
        <p:nvPicPr>
          <p:cNvPr id="5" name="Content Placeholder 4" descr="A picture containing sky, wire, table, map&#10;&#10;Description automatically generated">
            <a:extLst>
              <a:ext uri="{FF2B5EF4-FFF2-40B4-BE49-F238E27FC236}">
                <a16:creationId xmlns:a16="http://schemas.microsoft.com/office/drawing/2014/main" id="{6B2F2729-E698-45B7-9056-DA8E393CD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15" y="643467"/>
            <a:ext cx="574026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8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47661DF-3D54-4C1E-942A-C0A6B5504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45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392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00104-C631-499F-BD2F-B09401E92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39" y="1123527"/>
            <a:ext cx="591411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7EBC3-04EE-421C-A7B5-7BE5C1D6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Structured Data – not tidy!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B829F3-C60D-49C1-9CFE-6B3E396340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720184"/>
              </p:ext>
            </p:extLst>
          </p:nvPr>
        </p:nvGraphicFramePr>
        <p:xfrm>
          <a:off x="644056" y="2389912"/>
          <a:ext cx="10927831" cy="3638143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</a:tblPr>
              <a:tblGrid>
                <a:gridCol w="2379970">
                  <a:extLst>
                    <a:ext uri="{9D8B030D-6E8A-4147-A177-3AD203B41FA5}">
                      <a16:colId xmlns:a16="http://schemas.microsoft.com/office/drawing/2014/main" val="2247955088"/>
                    </a:ext>
                  </a:extLst>
                </a:gridCol>
                <a:gridCol w="1645680">
                  <a:extLst>
                    <a:ext uri="{9D8B030D-6E8A-4147-A177-3AD203B41FA5}">
                      <a16:colId xmlns:a16="http://schemas.microsoft.com/office/drawing/2014/main" val="2902018599"/>
                    </a:ext>
                  </a:extLst>
                </a:gridCol>
                <a:gridCol w="1710724">
                  <a:extLst>
                    <a:ext uri="{9D8B030D-6E8A-4147-A177-3AD203B41FA5}">
                      <a16:colId xmlns:a16="http://schemas.microsoft.com/office/drawing/2014/main" val="257011669"/>
                    </a:ext>
                  </a:extLst>
                </a:gridCol>
                <a:gridCol w="1815066">
                  <a:extLst>
                    <a:ext uri="{9D8B030D-6E8A-4147-A177-3AD203B41FA5}">
                      <a16:colId xmlns:a16="http://schemas.microsoft.com/office/drawing/2014/main" val="51219493"/>
                    </a:ext>
                  </a:extLst>
                </a:gridCol>
                <a:gridCol w="1514404">
                  <a:extLst>
                    <a:ext uri="{9D8B030D-6E8A-4147-A177-3AD203B41FA5}">
                      <a16:colId xmlns:a16="http://schemas.microsoft.com/office/drawing/2014/main" val="1906848662"/>
                    </a:ext>
                  </a:extLst>
                </a:gridCol>
                <a:gridCol w="1861987">
                  <a:extLst>
                    <a:ext uri="{9D8B030D-6E8A-4147-A177-3AD203B41FA5}">
                      <a16:colId xmlns:a16="http://schemas.microsoft.com/office/drawing/2014/main" val="1177652153"/>
                    </a:ext>
                  </a:extLst>
                </a:gridCol>
              </a:tblGrid>
              <a:tr h="562807">
                <a:tc>
                  <a:txBody>
                    <a:bodyPr/>
                    <a:lstStyle/>
                    <a:p>
                      <a:pPr algn="l" fontAlgn="b"/>
                      <a:r>
                        <a:rPr lang="en-GB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Bills</a:t>
                      </a:r>
                    </a:p>
                  </a:txBody>
                  <a:tcPr marL="30650" marR="30650" marT="15075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Jan-18</a:t>
                      </a:r>
                    </a:p>
                  </a:txBody>
                  <a:tcPr marL="30650" marR="30650" marT="15075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Feb-18</a:t>
                      </a:r>
                    </a:p>
                  </a:txBody>
                  <a:tcPr marL="30650" marR="30650" marT="15075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Mar-18</a:t>
                      </a:r>
                    </a:p>
                  </a:txBody>
                  <a:tcPr marL="30650" marR="30650" marT="15075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0650" marR="30650" marT="15075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3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30650" marR="30650" marT="150752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01108"/>
                  </a:ext>
                </a:extLst>
              </a:tr>
              <a:tr h="512556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Rent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£1,200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£1,200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£1,200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£3,600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8430"/>
                  </a:ext>
                </a:extLst>
              </a:tr>
              <a:tr h="512556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Car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£250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£250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£250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£750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20104"/>
                  </a:ext>
                </a:extLst>
              </a:tr>
              <a:tr h="512556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Credit Cards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£125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£120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£395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546276"/>
                  </a:ext>
                </a:extLst>
              </a:tr>
              <a:tr h="512556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£300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£250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£350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£900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283994"/>
                  </a:ext>
                </a:extLst>
              </a:tr>
              <a:tr h="512556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Phone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£75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£75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£90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£240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436636"/>
                  </a:ext>
                </a:extLst>
              </a:tr>
              <a:tr h="512556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£1,950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£1,925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£2,010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£5,885</a:t>
                      </a: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20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650" marR="30650" marT="150752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595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82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5077A-6059-5EAF-0EC8-394FAF52C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71241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05B4C-681C-4ECF-86AF-E1451EAC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Tidy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Column = Variable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Row = Observation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Cell = Single Value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BA2238-B997-48EA-AEDF-2B40FB4B1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1548" y="492573"/>
            <a:ext cx="505809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4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0670D93-0CA7-98FA-2969-A73C54448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623" b="56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06E70-C523-9EBA-D606-784003D6A53F}"/>
              </a:ext>
            </a:extLst>
          </p:cNvPr>
          <p:cNvSpPr/>
          <p:nvPr/>
        </p:nvSpPr>
        <p:spPr>
          <a:xfrm>
            <a:off x="1041722" y="0"/>
            <a:ext cx="937549" cy="1713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78A1-9267-5D70-6CC7-B677D89A2180}"/>
              </a:ext>
            </a:extLst>
          </p:cNvPr>
          <p:cNvSpPr txBox="1"/>
          <p:nvPr/>
        </p:nvSpPr>
        <p:spPr>
          <a:xfrm>
            <a:off x="2263697" y="735980"/>
            <a:ext cx="259823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Date is unpivoted</a:t>
            </a:r>
          </a:p>
        </p:txBody>
      </p:sp>
    </p:spTree>
    <p:extLst>
      <p:ext uri="{BB962C8B-B14F-4D97-AF65-F5344CB8AC3E}">
        <p14:creationId xmlns:p14="http://schemas.microsoft.com/office/powerpoint/2010/main" val="40220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3BD7C-4658-8D05-45B9-510374D9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4" r="1" b="4451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5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0751-3D46-42EC-A1F0-8AC41D1C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Why does this even matter?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sky, person, laptop, man&#10;&#10;Description automatically generated">
            <a:extLst>
              <a:ext uri="{FF2B5EF4-FFF2-40B4-BE49-F238E27FC236}">
                <a16:creationId xmlns:a16="http://schemas.microsoft.com/office/drawing/2014/main" id="{4141FA7E-4B8D-483C-A9B2-D8EE21E76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953" r="1770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47D608-A397-4508-BEAF-6909EB80DDBF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4" tooltip="https://opentextbc.ca/teachinginadigitalage/chapter/9-3-the-sections-model-ease-of-us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8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D3554-9D98-4B11-BD7A-DAC09BFD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/>
              <a:t>Sue Bayes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CA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 Certified: Data Analyst Associate | MCSA BI Reporting | BI &amp; Excel Developer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en-CA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develop reports and models using Microsoft Power BI, Microsoft Excel, R and Python.</a:t>
            </a:r>
            <a:br>
              <a:rPr lang="en-CA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can programme in M, DAX, Python, R, SQL and VBA (to a degree!) and am a certified Microsoft Office Specialist in Excel, Access, PowerPoint, Word and Excel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Linked In : https://www.linkedin.com/in/suebayes/</a:t>
            </a:r>
          </a:p>
          <a:p>
            <a:pPr marL="0" indent="0">
              <a:spcAft>
                <a:spcPts val="800"/>
              </a:spcAft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Twitter: https://twitter.com/sue_bayes</a:t>
            </a:r>
          </a:p>
        </p:txBody>
      </p:sp>
      <p:sp>
        <p:nvSpPr>
          <p:cNvPr id="100" name="Freeform: Shape 9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92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690B15D4-C8BA-46E2-8CD7-46BC7026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331465"/>
            <a:ext cx="4105275" cy="472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1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4EB7-496A-521B-3880-0EB3E178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51771" cy="660787"/>
          </a:xfrm>
        </p:spPr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5EC8AB7-0F54-C45D-00AD-BBF123B647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62608107"/>
                  </p:ext>
                </p:extLst>
              </p:nvPr>
            </p:nvGraphicFramePr>
            <p:xfrm>
              <a:off x="0" y="660786"/>
              <a:ext cx="12192000" cy="619721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">
                <a:extLst>
                  <a:ext uri="{FF2B5EF4-FFF2-40B4-BE49-F238E27FC236}">
                    <a16:creationId xmlns:a16="http://schemas.microsoft.com/office/drawing/2014/main" id="{85EC8AB7-0F54-C45D-00AD-BBF123B64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660786"/>
                <a:ext cx="12192000" cy="6197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2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933B3-2A68-41C9-BD6C-E4B99B4C1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Data Types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EDC53C-E3F1-44B6-9F7B-69410EB7A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922634" cy="378837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Integer / Whole Number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Float / Decimal Number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Boolean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Array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NULL – Blank – N/A – no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Date</a:t>
            </a:r>
          </a:p>
          <a:p>
            <a:pPr marL="0" indent="0">
              <a:buNone/>
            </a:pPr>
            <a:r>
              <a:rPr lang="en-US" sz="1000" i="1" dirty="0">
                <a:solidFill>
                  <a:schemeClr val="bg1"/>
                </a:solidFill>
                <a:hlinkClick r:id="rId3"/>
              </a:rPr>
              <a:t>https://docs.microsoft.com/en-us/powerquery-m/power-query-m-function-reference</a:t>
            </a:r>
            <a:endParaRPr lang="en-US" sz="10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dirty="0"/>
              <a:t>= #shared</a:t>
            </a:r>
          </a:p>
          <a:p>
            <a:pPr marL="0" indent="0">
              <a:buNone/>
            </a:pPr>
            <a:endParaRPr lang="en-US" sz="1000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33220-E57E-4F8A-B2CF-8F59C3023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716" y="679631"/>
            <a:ext cx="6596652" cy="53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55359-6642-D8E9-A9A7-A6AB3423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 Schema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D9D6F-41EB-DDAF-F767-0BFC447F4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73176"/>
            <a:ext cx="6780700" cy="55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93BD8-F82C-FFA8-F35D-E6889CC0F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01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41FAD-0213-4386-1C71-E1D55B37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Normalisation – 1NF or 3NF……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F3BEA-052A-0527-C58B-C183D85A0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986" y="2426818"/>
            <a:ext cx="417507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D3DC13-046A-B865-2F6A-1AD810F0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061657"/>
            <a:ext cx="5455917" cy="2727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0F21F-1935-5456-0A4B-FA63702FC64D}"/>
              </a:ext>
            </a:extLst>
          </p:cNvPr>
          <p:cNvSpPr txBox="1"/>
          <p:nvPr/>
        </p:nvSpPr>
        <p:spPr>
          <a:xfrm>
            <a:off x="9080810" y="5932449"/>
            <a:ext cx="311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hlinkClick r:id="rId4"/>
              </a:rPr>
              <a:t>3nf database visual representation - Bing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270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CAD043-C635-3263-4192-806A30013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0D3EC-0009-DF9B-886E-79CF1D90E5E9}"/>
              </a:ext>
            </a:extLst>
          </p:cNvPr>
          <p:cNvSpPr txBox="1"/>
          <p:nvPr/>
        </p:nvSpPr>
        <p:spPr>
          <a:xfrm>
            <a:off x="8441698" y="6034228"/>
            <a:ext cx="335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linkClick r:id="rId3"/>
              </a:rPr>
              <a:t>3NF Diagram - Bing 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0329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BE749-4010-53BD-284B-42140185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423280"/>
            <a:ext cx="9951041" cy="40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5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8CDD2E-9A52-859F-7725-5EEBCA28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Vertipaq Engine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81DA42-6540-880D-29A9-87D2A3346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05733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2951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7B3AD2-3F86-1A0A-3969-E0F9BA437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678" y="643467"/>
            <a:ext cx="9058644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B9394-9581-3896-B210-38AB40CFD97D}"/>
              </a:ext>
            </a:extLst>
          </p:cNvPr>
          <p:cNvSpPr txBox="1"/>
          <p:nvPr/>
        </p:nvSpPr>
        <p:spPr>
          <a:xfrm>
            <a:off x="5913863" y="6450795"/>
            <a:ext cx="627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CFC1B4"/>
                </a:solidFill>
                <a:effectLst/>
                <a:latin typeface="Ubuntu" panose="020B0604020202020204" pitchFamily="34" charset="0"/>
              </a:rPr>
              <a:t>image: </a:t>
            </a:r>
            <a:r>
              <a:rPr lang="en-GB" b="0" i="0" u="none" strike="noStrike" dirty="0">
                <a:solidFill>
                  <a:srgbClr val="D3D7C8"/>
                </a:solidFill>
                <a:effectLst/>
                <a:latin typeface="Ubuntu" panose="020B0604020202020204" pitchFamily="34" charset="0"/>
                <a:hlinkClick r:id="rId3"/>
              </a:rPr>
              <a:t>microsoftpressstore.com</a:t>
            </a:r>
            <a:r>
              <a:rPr lang="en-GB" b="0" i="0" dirty="0">
                <a:solidFill>
                  <a:srgbClr val="CFC1B4"/>
                </a:solidFill>
                <a:effectLst/>
                <a:latin typeface="Ubuntu" panose="020B0604020202020204" pitchFamily="34" charset="0"/>
              </a:rPr>
              <a:t>, Ferrari, Russo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200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E42A9-E028-B3BF-C423-293CBB74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359A566-A2B3-30D3-B617-76D234F65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5685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622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85981-E492-4E52-9CC1-382C6FF2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Learning Outcomes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39D7E6-3BE2-489B-8FDA-93D4E57FF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dirty="0"/>
              <a:t>You will be able to:</a:t>
            </a:r>
          </a:p>
          <a:p>
            <a:r>
              <a:rPr lang="en-GB" sz="2400" dirty="0"/>
              <a:t>Recognise the key basic concepts behind different types of data </a:t>
            </a:r>
          </a:p>
          <a:p>
            <a:r>
              <a:rPr lang="en-GB" sz="2400" dirty="0"/>
              <a:t>Understand the importance of data types</a:t>
            </a:r>
          </a:p>
          <a:p>
            <a:r>
              <a:rPr lang="en-GB" sz="2400" dirty="0"/>
              <a:t>Learn how to effectively model data within Power BI</a:t>
            </a:r>
          </a:p>
          <a:p>
            <a:pPr lvl="1"/>
            <a:r>
              <a:rPr lang="en-GB" dirty="0"/>
              <a:t>Understand what is meant by normalised data</a:t>
            </a:r>
          </a:p>
          <a:p>
            <a:pPr lvl="1"/>
            <a:r>
              <a:rPr lang="en-GB" dirty="0"/>
              <a:t>The importance of a Star Schema</a:t>
            </a:r>
          </a:p>
          <a:p>
            <a:pPr lvl="1"/>
            <a:r>
              <a:rPr lang="en-GB" dirty="0"/>
              <a:t>How the engine works</a:t>
            </a:r>
          </a:p>
        </p:txBody>
      </p:sp>
    </p:spTree>
    <p:extLst>
      <p:ext uri="{BB962C8B-B14F-4D97-AF65-F5344CB8AC3E}">
        <p14:creationId xmlns:p14="http://schemas.microsoft.com/office/powerpoint/2010/main" val="5534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85981-E492-4E52-9CC1-382C6FF2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/>
              <a:t>Learning Outcomes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39D7E6-3BE2-489B-8FDA-93D4E57FF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/>
              <a:t>You will be able to:</a:t>
            </a:r>
          </a:p>
          <a:p>
            <a:r>
              <a:rPr lang="en-GB" sz="2400"/>
              <a:t>Recognise the key basic concepts behind different types of data </a:t>
            </a:r>
          </a:p>
          <a:p>
            <a:r>
              <a:rPr lang="en-GB" sz="2400"/>
              <a:t>Understand the importance of data types</a:t>
            </a:r>
          </a:p>
          <a:p>
            <a:r>
              <a:rPr lang="en-GB" sz="2400"/>
              <a:t>Learn how to effectively model data within Power BI</a:t>
            </a:r>
          </a:p>
          <a:p>
            <a:pPr lvl="1"/>
            <a:r>
              <a:rPr lang="en-GB"/>
              <a:t>Understand what is meant by normalised data</a:t>
            </a:r>
          </a:p>
          <a:p>
            <a:pPr lvl="1"/>
            <a:r>
              <a:rPr lang="en-GB"/>
              <a:t>The importance of a Star Schema</a:t>
            </a:r>
          </a:p>
          <a:p>
            <a:pPr lvl="1"/>
            <a:r>
              <a:rPr lang="en-GB"/>
              <a:t>How the engine works</a:t>
            </a:r>
          </a:p>
        </p:txBody>
      </p:sp>
    </p:spTree>
    <p:extLst>
      <p:ext uri="{BB962C8B-B14F-4D97-AF65-F5344CB8AC3E}">
        <p14:creationId xmlns:p14="http://schemas.microsoft.com/office/powerpoint/2010/main" val="347851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A868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637B8-DCAF-4850-9C0B-6DAD0B9D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Contents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CB0D93-36E5-418F-B494-E563E9E7F1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000969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60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D7441-02E2-43DD-802D-CDDFE112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Business context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758B00E-75FE-4D31-A417-30C0A064AE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80008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66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5B153-1E91-436F-8A40-B69F9595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071216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GB" sz="3200" dirty="0"/>
              <a:t>Numeric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BAD1-EE89-4F3C-804F-A43815F3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3487942"/>
            <a:ext cx="3363974" cy="2565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Numbers that represent measurements or values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Discrete</a:t>
            </a:r>
          </a:p>
          <a:p>
            <a:endParaRPr lang="en-GB" sz="2000" dirty="0"/>
          </a:p>
          <a:p>
            <a:r>
              <a:rPr lang="en-GB" sz="2000" dirty="0"/>
              <a:t> Continuous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6430A-8529-4828-9827-528AA9A81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5" r="10123" b="-1"/>
          <a:stretch/>
        </p:blipFill>
        <p:spPr>
          <a:xfrm>
            <a:off x="5819969" y="643467"/>
            <a:ext cx="5206356" cy="5410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C18AE6-1D7D-491B-AE5A-E7BD6E3BD6C2}"/>
              </a:ext>
            </a:extLst>
          </p:cNvPr>
          <p:cNvSpPr/>
          <p:nvPr/>
        </p:nvSpPr>
        <p:spPr>
          <a:xfrm>
            <a:off x="270934" y="2391220"/>
            <a:ext cx="4154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QUANTITATIVE / </a:t>
            </a:r>
            <a:r>
              <a:rPr lang="en-GB" sz="3600" dirty="0"/>
              <a:t>FACTS</a:t>
            </a:r>
          </a:p>
        </p:txBody>
      </p:sp>
    </p:spTree>
    <p:extLst>
      <p:ext uri="{BB962C8B-B14F-4D97-AF65-F5344CB8AC3E}">
        <p14:creationId xmlns:p14="http://schemas.microsoft.com/office/powerpoint/2010/main" val="90320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11FD-F94F-415D-A985-A0E0D2B0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284643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Categorical / </a:t>
            </a:r>
            <a:r>
              <a:rPr lang="en-GB" sz="4800" dirty="0">
                <a:solidFill>
                  <a:srgbClr val="FFFFFF"/>
                </a:solidFill>
              </a:rPr>
              <a:t>Dimension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4BA917-AEAC-435A-9BD2-B3CBCC16D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487623"/>
              </p:ext>
            </p:extLst>
          </p:nvPr>
        </p:nvGraphicFramePr>
        <p:xfrm>
          <a:off x="5459413" y="642938"/>
          <a:ext cx="5954968" cy="550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226B07D-49ED-4412-82F9-02D56349E442}"/>
              </a:ext>
            </a:extLst>
          </p:cNvPr>
          <p:cNvSpPr/>
          <p:nvPr/>
        </p:nvSpPr>
        <p:spPr>
          <a:xfrm>
            <a:off x="777619" y="4139739"/>
            <a:ext cx="3213628" cy="1030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QUALITATIVE</a:t>
            </a:r>
            <a:endParaRPr lang="en-US" sz="4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271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54CB2E-9FCB-4B94-846C-830D727A3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webextension1.xml><?xml version="1.0" encoding="utf-8"?>
<we:webextension xmlns:we="http://schemas.microsoft.com/office/webextensions/webextension/2010/11" id="{67CD322A-C31A-49C8-98E4-47316C67AB1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0,53,80)&quot;"/>
    <we:property name="bookmark" value="&quot;H4sIAAAAAAAAA+1ZW0/bSBT+K5alipeAbMd2nLxRaCu0pUUkYoVWPIxnjsm0tieyJykpyn/fM2Ob3ExiQpqlu4uC4suZb871mzOTR5PxfBST6ReSgNkz3wvxPSHZdyMwW2a6/MwGGvpuwDoOI0FILcZoiFJiJLlIc7P3aEqS3YO84fmYxAoQH/511zJJHF+Re3UXkTiHljmCLBcpiflPKITxlczGMGuZ8DCKRUYUZF8SCQp2guJ4j6rYJ22ckVDJJ9AHKoun1zASmSzv2xFxHdSuE7a73Q7pWjRUtkQ8lgij4MLph4dRhqo9VhZ+1C9RSk5H6v4MJ74XGackfhqqRt5Uijgt82MmEo1Rek6i5IdUcjnFm4uUigQMbUECqTQKM1FkoGewZuiWP4eQgYY4EynjhTGIJ6T6UjpCnpcPL9LlZ3k5Lh4n6bp0X4wzCtcQzW+0hjN08FUm0P1aywEJYzDOQRIe4ztU6YbEYx01BP/M0WrUWdmtHuOAdBxrwbuZ+rsrwrUwbyN9tjpps5Ytcyh+nGWAg5jZs2etlSjarwsjWwzjOQLkjYK2j/iwVctvgWSN4nLkWLZ3pEWfF/C3CXS2CQRHVfBfG/rCsfXmrgZYzZUXta3Ld3u1o9AvL/f/8+Qt5slEMwh6HMkiLeN/s/zMfj49atPhMOpbRZrz9D4ul0S98OmrIqvMPOZUZ60Iv2Hya+UTwAVXXdxDWkQCzRgVc3HI56YuX/2LE7vIupkexIgkNR7JsU2R52VvATr4taA4HCRPQIMf286xbQ3sds/t9BzrpKwTld8peyGYf2zhxx3YXs9xeq5zYnudEiwRbBvS0XuSc6rltZU5xFUnVGMqprHs67Tqa7kt4LpBK6GVPiJjkL2fauhznlUT2a2VgO6vLpRJRYOH774t8P5TCuxztjvt9RWKcLXrNtWihAcZioelYqxDsq2tUDzB1ngdyLEjQoOO6zmeB47je13H2cpcp2xCUgrslbS11pgNIME9goRVJ16LH8ZFyuChhs9a27W6BJKPM2iq1mmajvWegRmnuHmY5nwtqkWOo4AKr3FKpd5bvBHlrjKYcDHO36Ryg1tjkhtXt29dL+PdRs32t3Y3LoL+OMHd8XSXJV2qrc2HFRr5VaS7U1UXq4DldcFzQs9GJgqdrosf2JXYmBdGtEucbhiFYHl2O/Ls3fk2tALXiuxOYFs+jVjQ9tqd3dH8wIJ2x2eh63Yoo1HU9cPd0RgN2sSHqE29kLYZsbtB+MLms1nLxjcePTyF+VBtHF9NqAvUJDeOjS8iS4pyb9bUDYQksXENE0hRbuOuoxA9+/qp30Dsq0TjDTQF0rzE3cdmpXGB1frjTbBt0/VzK7P9QMkMm8n4bIjNdkOCc1YJ7nAGPtt1lvU43aHvfF0+FJ2pzdqEuG3ShSBCNumwyKf/SQ6Zr7KNieMLSAMRIi73Rx2fMpHnzVFrmGbzgEZkt6iE8W6j6NwHpeBBie751ujt9pJbqS0k2UtI7VBd29zX/yiXLdSpJjCXAHg+BT+kLHQCP4iotfs+9oU5UWr9XD5UxXagHUXtOUR/KDJpXIpUDg+kRp/E62pgRqcprP++0qAeqJ69tiT2nYUNPKj3K0N+P4zxX592LZ+PqTPBSzJSLzTayeJwJZBTRL5ghV+TEcl4Xnm5uvuDp8o1LfMzRPIX5cF1pX4dq1+S6fz8T8fzpArgYUzYmkMb1ccZ0NjKAnXqCZKUh7XrTFNV78lTud4pswsCmSt7+YTxuFAeezsvXInPnh2G9lBCh8C0j3Q/qBXnDBQCL889f6/cbP1umdgyJ+pFSQ+4TJloDHKajVeFZLms6ZWt7mcYMZb5iFC4IinUHMdjXpKUAaty9Bm1lg/hZ7O/AeWwoUylIQAA&quot;"/>
    <we:property name="creatorTenantId" value="&quot;21694362-2482-49a4-b695-8b836ceb0883&quot;"/>
    <we:property name="datasetId" value="&quot;f05aea2e-72ff-473d-aec6-f8b30735ed76&quot;"/>
    <we:property name="embedUrl" value="&quot;/reportEmbed?reportId=a26dae71-deb9-4c87-829f-807c03fdbd58&amp;groupId=91f303a1-c702-4d14-916f-3e3867f66359&amp;w=2&amp;config=eyJjbHVzdGVyVXJsIjoiaHR0cHM6Ly9XQUJJLVVLLVNPVVRILXJlZGlyZWN0LmFuYWx5c2lzLndpbmRvd3MubmV0IiwiZW1iZWRGZWF0dXJlcyI6eyJtb2Rlcm5FbWJlZCI6dHJ1ZSwiYW5ndWxhck9ubHlSZXBvcnRFbWJlZCI6dHJ1ZSwiY2VydGlmaWVkVGVsZW1ldHJ5RW1iZWQiOnRydWUsInVzYWdlTWV0cmljc1ZOZXh0Ijp0cnVlLCJza2lwWm9uZVBhdGNoIjp0cnVlfX0%3D&amp;disableSensitivityBanner=true&quot;"/>
    <we:property name="initialStateBookmark" value="&quot;H4sIAAAAAAAAA61W227cNhD9FUMveVkUJMWr31LHAYI0iWEHLorCKIbk0FajlQSJm9o19t8zktZ16thdQ65eJI5mzlwOZ8jbIlZDV8PNR1hjcVj83LZf1tB/ObDFqmh2sk+f3n94ffr+j4+vPxyTuO1y1TZDcXhbZOgvMZ9XwwbqEYGEv1+sCqjrE7gcVwnqAVdFh/3QNlBXf+OsTL9yv8HtqsDrrm57GCHPMmQcYb+SOq3JN/+pJI8QcvUVzzDkWXqKXdvn3Tqg8pg8tzqJIFXUEj3ZpKrOBDPC+Zvj666n0G7vUno7/SStfNON6yNyfNn2VYD6H9PR8vwuELEq3vbtesLYlSqT5nGTq3xDi3dNaNd4MGWwxiYfzGmSyufJA9tSWX69wh4niKO2idWcDOG1eXyNMeIw7ITvmn/Lhp1dvVk3P2qftZs+4Cmm+8UU4ZYKfNK3VP4pys/gazx4gxmqmv5RSOdQbybWCPyXirKmmMe8RzEZNJt6UrzYjs/FTNd3fp8Vz94i/XeUq+Kq/euoRzKKxSHfrh6wyF9GY/yexjcEMDyLtP+Dn/gw898Q+mfx8kowrl5Nqk8r6H0KZp+CfXVH/kupnwv7eLoPCR59DXNvT+27v9vHkTFtJaKIdk2z6/vIlGcok3RKuBA06shH+VA1l/VuEN3bzpwXGa+zb6/HOef/JJ8j0nYMEiXTCXQKVjoDPDLjzV60ak1z8Ecsbqx1igXGLONCe6vLcnlk1skyAk8enXJoHOd6f2RPovmg0BnLFSqw4FnJhVyOZhC49SwoYcuSeaFEGZajMRFRitKLAEHrMlplxHI0Ha1w4LgGLbR2zlqOy9EUGOcwloyzIEMUgltYjhYCUnZJuyi8h2CCFS/glIrOLEQXUBoPiSvBFu9dIQG4dhZBlgClViXuZ/QJLC1kEFwmnWIoMaKR0i3FcklrrmkiBGO48DZplZZiKV9SIwklOSiBLLjSsMU5usRoO2iZQHhugnEmLsWKXmu0EhlHD14kK5hfzKNjVgFHw6ibtPI0H/f3uYehCmdX0D0G6C2WUSjqTIs+BQCxeNxOgPeSYo100Rw/2k0eOgh4As18KnfzeVLhpEdnFDQR4+57Ov0fOdyma2kxOaFoKrpv7DEYL6vF7hJEzzcp2m/LNwsAAA==&quot;"/>
    <we:property name="isFiltersActionButtonVisible" value="true"/>
    <we:property name="lastRefreshTime" value="&quot;5/31/22, 1:33 PM&quot;"/>
    <we:property name="pageDisplayName" value="&quot;Income Statement&quot;"/>
    <we:property name="pageName" value="&quot;ReportSectionce5befb186f2c45d64eb&quot;"/>
    <we:property name="reportEmbeddedTime" value="&quot;2022-06-07T19:47:29.111Z&quot;"/>
    <we:property name="reportName" value="&quot;Financial Reporting In Power BI&quot;"/>
    <we:property name="reportState" value="&quot;CONNECTED&quot;"/>
    <we:property name="reportUrl" value="&quot;/groups/91f303a1-c702-4d14-916f-3e3867f66359/reports/a26dae71-deb9-4c87-829f-807c03fdbd58/ReportSectionce5befb186f2c45d64eb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1307</Words>
  <Application>Microsoft Office PowerPoint</Application>
  <PresentationFormat>Widescreen</PresentationFormat>
  <Paragraphs>280</Paragraphs>
  <Slides>40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Poppins</vt:lpstr>
      <vt:lpstr>Segoe UI</vt:lpstr>
      <vt:lpstr>Ubuntu</vt:lpstr>
      <vt:lpstr>Office Theme</vt:lpstr>
      <vt:lpstr>PowerPoint Presentation</vt:lpstr>
      <vt:lpstr> Key Concepts and Structures for optimal model performance in Power BI </vt:lpstr>
      <vt:lpstr>PowerPoint Presentation</vt:lpstr>
      <vt:lpstr>Learning Outcomes</vt:lpstr>
      <vt:lpstr>Contents </vt:lpstr>
      <vt:lpstr>Business context </vt:lpstr>
      <vt:lpstr>Numeric</vt:lpstr>
      <vt:lpstr>Categorical /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</vt:lpstr>
      <vt:lpstr>PowerPoint Presentation</vt:lpstr>
      <vt:lpstr>PowerPoint Presentation</vt:lpstr>
      <vt:lpstr>PowerPoint Presentation</vt:lpstr>
      <vt:lpstr>Business context </vt:lpstr>
      <vt:lpstr>Structured vs Unstructured</vt:lpstr>
      <vt:lpstr>PowerPoint Presentation</vt:lpstr>
      <vt:lpstr>PowerPoint Presentation</vt:lpstr>
      <vt:lpstr>PowerPoint Presentation</vt:lpstr>
      <vt:lpstr>PowerPoint Presentation</vt:lpstr>
      <vt:lpstr>Structured Data – not tidy!</vt:lpstr>
      <vt:lpstr>PowerPoint Presentation</vt:lpstr>
      <vt:lpstr>Tidy  Column = Variable  Row = Observation  Cell = Single Value</vt:lpstr>
      <vt:lpstr>PowerPoint Presentation</vt:lpstr>
      <vt:lpstr>PowerPoint Presentation</vt:lpstr>
      <vt:lpstr>Why does this even matter?</vt:lpstr>
      <vt:lpstr>Examples</vt:lpstr>
      <vt:lpstr>Data Types</vt:lpstr>
      <vt:lpstr>Star Schema</vt:lpstr>
      <vt:lpstr>PowerPoint Presentation</vt:lpstr>
      <vt:lpstr>Normalisation – 1NF or 3NF……</vt:lpstr>
      <vt:lpstr>PowerPoint Presentation</vt:lpstr>
      <vt:lpstr>PowerPoint Presentation</vt:lpstr>
      <vt:lpstr>Vertipaq Engine </vt:lpstr>
      <vt:lpstr>PowerPoint Presentation</vt:lpstr>
      <vt:lpstr>Why?</vt:lpstr>
      <vt:lpstr>Learning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Fundamentals American Express</dc:title>
  <dc:creator>sue bayes</dc:creator>
  <cp:lastModifiedBy>sue bayes</cp:lastModifiedBy>
  <cp:revision>3</cp:revision>
  <dcterms:created xsi:type="dcterms:W3CDTF">2019-11-13T22:02:51Z</dcterms:created>
  <dcterms:modified xsi:type="dcterms:W3CDTF">2022-10-07T15:46:41Z</dcterms:modified>
</cp:coreProperties>
</file>